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24" r:id="rId3"/>
    <p:sldId id="311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20" r:id="rId25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andoval" initials="i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DFC"/>
    <a:srgbClr val="009900"/>
    <a:srgbClr val="000099"/>
    <a:srgbClr val="83A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834" autoAdjust="0"/>
  </p:normalViewPr>
  <p:slideViewPr>
    <p:cSldViewPr>
      <p:cViewPr>
        <p:scale>
          <a:sx n="70" d="100"/>
          <a:sy n="70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1860" y="46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9EB68-E255-4843-9106-F66C42C3E27C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AAE1F90-CB62-45D4-99EE-F7E14CD30EEE}">
      <dgm:prSet phldrT="[Texto]"/>
      <dgm:spPr/>
      <dgm:t>
        <a:bodyPr/>
        <a:lstStyle/>
        <a:p>
          <a:r>
            <a:rPr lang="es-EC" dirty="0" smtClean="0"/>
            <a:t>Definición de Indicadores</a:t>
          </a:r>
          <a:endParaRPr lang="es-EC" dirty="0"/>
        </a:p>
      </dgm:t>
    </dgm:pt>
    <dgm:pt modelId="{254A8C25-E691-4F86-A94D-3A804271BB50}" type="parTrans" cxnId="{F4BA2DB1-72BC-4455-B1A8-B089FB3682CD}">
      <dgm:prSet/>
      <dgm:spPr/>
      <dgm:t>
        <a:bodyPr/>
        <a:lstStyle/>
        <a:p>
          <a:endParaRPr lang="es-EC"/>
        </a:p>
      </dgm:t>
    </dgm:pt>
    <dgm:pt modelId="{83A4752B-68D9-48FF-B5FF-EB773B9A51C5}" type="sibTrans" cxnId="{F4BA2DB1-72BC-4455-B1A8-B089FB3682CD}">
      <dgm:prSet/>
      <dgm:spPr/>
      <dgm:t>
        <a:bodyPr/>
        <a:lstStyle/>
        <a:p>
          <a:endParaRPr lang="es-EC"/>
        </a:p>
      </dgm:t>
    </dgm:pt>
    <dgm:pt modelId="{4D15655A-A597-4097-8432-59466E7AFF85}">
      <dgm:prSet phldrT="[Texto]"/>
      <dgm:spPr/>
      <dgm:t>
        <a:bodyPr/>
        <a:lstStyle/>
        <a:p>
          <a:r>
            <a:rPr lang="es-EC" dirty="0" smtClean="0"/>
            <a:t>Conceptualización.</a:t>
          </a:r>
          <a:endParaRPr lang="es-EC" dirty="0"/>
        </a:p>
      </dgm:t>
    </dgm:pt>
    <dgm:pt modelId="{2366479B-7E89-4D3C-BC9D-1C46169E7127}" type="parTrans" cxnId="{6D038A70-F69E-4705-93C9-5EF3A471224D}">
      <dgm:prSet/>
      <dgm:spPr/>
      <dgm:t>
        <a:bodyPr/>
        <a:lstStyle/>
        <a:p>
          <a:endParaRPr lang="es-EC"/>
        </a:p>
      </dgm:t>
    </dgm:pt>
    <dgm:pt modelId="{460A77F8-BE75-4C8B-9C20-7CEF9369765F}" type="sibTrans" cxnId="{6D038A70-F69E-4705-93C9-5EF3A471224D}">
      <dgm:prSet/>
      <dgm:spPr/>
      <dgm:t>
        <a:bodyPr/>
        <a:lstStyle/>
        <a:p>
          <a:endParaRPr lang="es-EC"/>
        </a:p>
      </dgm:t>
    </dgm:pt>
    <dgm:pt modelId="{8B02A3BC-FE59-49FA-8208-BE821F191105}">
      <dgm:prSet phldrT="[Texto]"/>
      <dgm:spPr/>
      <dgm:t>
        <a:bodyPr/>
        <a:lstStyle/>
        <a:p>
          <a:r>
            <a:rPr lang="es-EC" dirty="0" smtClean="0"/>
            <a:t>Jerarquización.</a:t>
          </a:r>
          <a:endParaRPr lang="es-EC" dirty="0"/>
        </a:p>
      </dgm:t>
    </dgm:pt>
    <dgm:pt modelId="{149348BB-E298-49F6-85CF-08B8561FEC8F}" type="parTrans" cxnId="{AFC8C3E0-B868-44D0-B7D6-DC22E90BF5E2}">
      <dgm:prSet/>
      <dgm:spPr/>
      <dgm:t>
        <a:bodyPr/>
        <a:lstStyle/>
        <a:p>
          <a:endParaRPr lang="es-EC"/>
        </a:p>
      </dgm:t>
    </dgm:pt>
    <dgm:pt modelId="{939126AC-17D4-41E9-A616-E9D99E26FB8C}" type="sibTrans" cxnId="{AFC8C3E0-B868-44D0-B7D6-DC22E90BF5E2}">
      <dgm:prSet/>
      <dgm:spPr/>
      <dgm:t>
        <a:bodyPr/>
        <a:lstStyle/>
        <a:p>
          <a:endParaRPr lang="es-EC"/>
        </a:p>
      </dgm:t>
    </dgm:pt>
    <dgm:pt modelId="{50752DCA-B5D2-4D0C-A67A-D4451FC8A83B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C" dirty="0" smtClean="0"/>
            <a:t>Diseño de Indicadores</a:t>
          </a:r>
          <a:endParaRPr lang="es-EC" dirty="0"/>
        </a:p>
      </dgm:t>
    </dgm:pt>
    <dgm:pt modelId="{8B6A8B12-13D7-4F25-9507-BF484C3CD11A}" type="parTrans" cxnId="{E16F41DD-56CF-4BEF-987E-AC48D0A97574}">
      <dgm:prSet/>
      <dgm:spPr/>
      <dgm:t>
        <a:bodyPr/>
        <a:lstStyle/>
        <a:p>
          <a:endParaRPr lang="es-EC"/>
        </a:p>
      </dgm:t>
    </dgm:pt>
    <dgm:pt modelId="{63C077AE-99F9-43FF-8437-04EC4159F9A6}" type="sibTrans" cxnId="{E16F41DD-56CF-4BEF-987E-AC48D0A97574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s-EC"/>
        </a:p>
      </dgm:t>
    </dgm:pt>
    <dgm:pt modelId="{518AEB84-E81B-40B0-98C5-7AD917B3B466}">
      <dgm:prSet phldrT="[Texto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EC" dirty="0" smtClean="0"/>
            <a:t>Selección de Indicadores.</a:t>
          </a:r>
          <a:endParaRPr lang="es-EC" dirty="0"/>
        </a:p>
      </dgm:t>
    </dgm:pt>
    <dgm:pt modelId="{5B247A56-4577-41DB-92A6-EC4A64F966F4}" type="parTrans" cxnId="{52D5943F-0F7C-4C98-B8E1-B5211ECD948C}">
      <dgm:prSet/>
      <dgm:spPr/>
      <dgm:t>
        <a:bodyPr/>
        <a:lstStyle/>
        <a:p>
          <a:endParaRPr lang="es-EC"/>
        </a:p>
      </dgm:t>
    </dgm:pt>
    <dgm:pt modelId="{517E1443-7EF4-42C7-A262-D3AAA5F2E1B6}" type="sibTrans" cxnId="{52D5943F-0F7C-4C98-B8E1-B5211ECD948C}">
      <dgm:prSet/>
      <dgm:spPr/>
      <dgm:t>
        <a:bodyPr/>
        <a:lstStyle/>
        <a:p>
          <a:endParaRPr lang="es-EC"/>
        </a:p>
      </dgm:t>
    </dgm:pt>
    <dgm:pt modelId="{0A2DA76E-29E0-44AA-97A7-1F979F3EE22C}">
      <dgm:prSet phldrT="[Texto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EC" dirty="0" smtClean="0"/>
            <a:t>Establecimiento de metas.</a:t>
          </a:r>
          <a:endParaRPr lang="es-EC" dirty="0"/>
        </a:p>
      </dgm:t>
    </dgm:pt>
    <dgm:pt modelId="{A3A74ACE-7487-455B-BD57-6AC552CF8CFF}" type="parTrans" cxnId="{D500203B-BC26-4A5F-86A8-1F64E207EEAE}">
      <dgm:prSet/>
      <dgm:spPr/>
      <dgm:t>
        <a:bodyPr/>
        <a:lstStyle/>
        <a:p>
          <a:endParaRPr lang="es-EC"/>
        </a:p>
      </dgm:t>
    </dgm:pt>
    <dgm:pt modelId="{D0406756-57F5-41AF-A26F-79272358BFBE}" type="sibTrans" cxnId="{D500203B-BC26-4A5F-86A8-1F64E207EEAE}">
      <dgm:prSet/>
      <dgm:spPr/>
      <dgm:t>
        <a:bodyPr/>
        <a:lstStyle/>
        <a:p>
          <a:endParaRPr lang="es-EC"/>
        </a:p>
      </dgm:t>
    </dgm:pt>
    <dgm:pt modelId="{F1108C1C-DC90-4083-A94E-19A12E6BEC97}">
      <dgm:prSet phldrT="[Texto]"/>
      <dgm:spPr>
        <a:solidFill>
          <a:srgbClr val="92D050"/>
        </a:solidFill>
      </dgm:spPr>
      <dgm:t>
        <a:bodyPr/>
        <a:lstStyle/>
        <a:p>
          <a:r>
            <a:rPr lang="es-EC" dirty="0" smtClean="0"/>
            <a:t>Evolución de indicadores</a:t>
          </a:r>
          <a:endParaRPr lang="es-EC" dirty="0"/>
        </a:p>
      </dgm:t>
    </dgm:pt>
    <dgm:pt modelId="{A140724D-76B5-449B-BD03-E30E1A2D1060}" type="parTrans" cxnId="{B6365718-FE0D-4CD7-B95D-B360B7182AC1}">
      <dgm:prSet/>
      <dgm:spPr/>
      <dgm:t>
        <a:bodyPr/>
        <a:lstStyle/>
        <a:p>
          <a:endParaRPr lang="es-EC"/>
        </a:p>
      </dgm:t>
    </dgm:pt>
    <dgm:pt modelId="{AA7A4EB9-AC0B-4BC9-8E57-81794E79B1F9}" type="sibTrans" cxnId="{B6365718-FE0D-4CD7-B95D-B360B7182AC1}">
      <dgm:prSet/>
      <dgm:spPr/>
      <dgm:t>
        <a:bodyPr/>
        <a:lstStyle/>
        <a:p>
          <a:endParaRPr lang="es-EC"/>
        </a:p>
      </dgm:t>
    </dgm:pt>
    <dgm:pt modelId="{EF1AFCBD-CC7C-43EA-BEA8-592E019A6832}">
      <dgm:prSet phldrT="[Texto]"/>
      <dgm:spPr>
        <a:ln>
          <a:solidFill>
            <a:srgbClr val="92D050"/>
          </a:solidFill>
        </a:ln>
      </dgm:spPr>
      <dgm:t>
        <a:bodyPr/>
        <a:lstStyle/>
        <a:p>
          <a:r>
            <a:rPr lang="es-EC" dirty="0" smtClean="0"/>
            <a:t> Mejoramiento continuo en indicadores </a:t>
          </a:r>
          <a:endParaRPr lang="es-EC" dirty="0"/>
        </a:p>
      </dgm:t>
    </dgm:pt>
    <dgm:pt modelId="{140D3ED5-6162-4E8F-98D8-575EB91FA055}" type="parTrans" cxnId="{F0EA7279-FBE4-4C6B-9C7C-387C7D9762CF}">
      <dgm:prSet/>
      <dgm:spPr/>
      <dgm:t>
        <a:bodyPr/>
        <a:lstStyle/>
        <a:p>
          <a:endParaRPr lang="es-EC"/>
        </a:p>
      </dgm:t>
    </dgm:pt>
    <dgm:pt modelId="{2F6577CB-64DE-419C-9A7A-779239AFF3BA}" type="sibTrans" cxnId="{F0EA7279-FBE4-4C6B-9C7C-387C7D9762CF}">
      <dgm:prSet/>
      <dgm:spPr/>
      <dgm:t>
        <a:bodyPr/>
        <a:lstStyle/>
        <a:p>
          <a:endParaRPr lang="es-EC"/>
        </a:p>
      </dgm:t>
    </dgm:pt>
    <dgm:pt modelId="{892F4979-4731-40C6-A67E-76A6C805CED5}">
      <dgm:prSet phldrT="[Texto]"/>
      <dgm:spPr>
        <a:ln>
          <a:solidFill>
            <a:srgbClr val="92D050"/>
          </a:solidFill>
        </a:ln>
      </dgm:spPr>
      <dgm:t>
        <a:bodyPr/>
        <a:lstStyle/>
        <a:p>
          <a:r>
            <a:rPr lang="es-EC" dirty="0" smtClean="0"/>
            <a:t> Construcción de Nuevos Indicadores.</a:t>
          </a:r>
          <a:endParaRPr lang="es-EC" dirty="0"/>
        </a:p>
      </dgm:t>
    </dgm:pt>
    <dgm:pt modelId="{3761D401-DE06-41FB-91E4-112A126B45BF}" type="parTrans" cxnId="{5DF9BC56-7D69-4A25-B2A2-B25CF5159964}">
      <dgm:prSet/>
      <dgm:spPr/>
      <dgm:t>
        <a:bodyPr/>
        <a:lstStyle/>
        <a:p>
          <a:endParaRPr lang="es-EC"/>
        </a:p>
      </dgm:t>
    </dgm:pt>
    <dgm:pt modelId="{05DA0038-2594-411B-BBCB-33CB36CE09A9}" type="sibTrans" cxnId="{5DF9BC56-7D69-4A25-B2A2-B25CF5159964}">
      <dgm:prSet/>
      <dgm:spPr/>
      <dgm:t>
        <a:bodyPr/>
        <a:lstStyle/>
        <a:p>
          <a:endParaRPr lang="es-EC"/>
        </a:p>
      </dgm:t>
    </dgm:pt>
    <dgm:pt modelId="{95C0E6CA-AF1A-439F-8192-C942436BF5AC}">
      <dgm:prSet phldrT="[Texto]"/>
      <dgm:spPr/>
      <dgm:t>
        <a:bodyPr/>
        <a:lstStyle/>
        <a:p>
          <a:r>
            <a:rPr lang="es-EC" dirty="0" smtClean="0"/>
            <a:t>Tipos.</a:t>
          </a:r>
          <a:endParaRPr lang="es-EC" dirty="0"/>
        </a:p>
      </dgm:t>
    </dgm:pt>
    <dgm:pt modelId="{A0BCB3E0-A874-408E-A3AD-A4D70992F5A3}" type="parTrans" cxnId="{4205010B-024E-41F6-A359-7E053C355429}">
      <dgm:prSet/>
      <dgm:spPr/>
      <dgm:t>
        <a:bodyPr/>
        <a:lstStyle/>
        <a:p>
          <a:endParaRPr lang="es-EC"/>
        </a:p>
      </dgm:t>
    </dgm:pt>
    <dgm:pt modelId="{A9E7B8E1-702A-4383-A128-B27FF052E2D2}" type="sibTrans" cxnId="{4205010B-024E-41F6-A359-7E053C355429}">
      <dgm:prSet/>
      <dgm:spPr/>
      <dgm:t>
        <a:bodyPr/>
        <a:lstStyle/>
        <a:p>
          <a:endParaRPr lang="es-EC"/>
        </a:p>
      </dgm:t>
    </dgm:pt>
    <dgm:pt modelId="{6E874A41-2C0D-4874-AAFB-D5150EA5C359}">
      <dgm:prSet phldrT="[Texto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EC" dirty="0" smtClean="0"/>
            <a:t>Validación de Indicadores</a:t>
          </a:r>
          <a:endParaRPr lang="es-EC" dirty="0"/>
        </a:p>
      </dgm:t>
    </dgm:pt>
    <dgm:pt modelId="{CC9DF17A-7511-406F-B91B-72ADA5BDDAF4}" type="parTrans" cxnId="{18FA878F-5B13-45E3-83D1-707C0B6A88F5}">
      <dgm:prSet/>
      <dgm:spPr/>
      <dgm:t>
        <a:bodyPr/>
        <a:lstStyle/>
        <a:p>
          <a:endParaRPr lang="es-EC"/>
        </a:p>
      </dgm:t>
    </dgm:pt>
    <dgm:pt modelId="{409934E3-20B2-4E8D-8A03-7FCCFBE923B3}" type="sibTrans" cxnId="{18FA878F-5B13-45E3-83D1-707C0B6A88F5}">
      <dgm:prSet/>
      <dgm:spPr/>
      <dgm:t>
        <a:bodyPr/>
        <a:lstStyle/>
        <a:p>
          <a:endParaRPr lang="es-EC"/>
        </a:p>
      </dgm:t>
    </dgm:pt>
    <dgm:pt modelId="{60937D00-BBA0-42E5-851E-23E57D9CA228}">
      <dgm:prSet phldrT="[Texto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EC" dirty="0" smtClean="0"/>
            <a:t>Implementación  de Indicadores. </a:t>
          </a:r>
          <a:endParaRPr lang="es-EC" dirty="0"/>
        </a:p>
      </dgm:t>
    </dgm:pt>
    <dgm:pt modelId="{A9B138AD-CEE1-4BFD-9F13-80BAC44E6EAC}" type="parTrans" cxnId="{F0CEE4E3-F2E5-4232-92AA-F3FBAC3346EF}">
      <dgm:prSet/>
      <dgm:spPr/>
      <dgm:t>
        <a:bodyPr/>
        <a:lstStyle/>
        <a:p>
          <a:endParaRPr lang="es-EC"/>
        </a:p>
      </dgm:t>
    </dgm:pt>
    <dgm:pt modelId="{09B8754D-731D-4F6E-A304-0B030BF91368}" type="sibTrans" cxnId="{F0CEE4E3-F2E5-4232-92AA-F3FBAC3346EF}">
      <dgm:prSet/>
      <dgm:spPr/>
      <dgm:t>
        <a:bodyPr/>
        <a:lstStyle/>
        <a:p>
          <a:endParaRPr lang="es-EC"/>
        </a:p>
      </dgm:t>
    </dgm:pt>
    <dgm:pt modelId="{AD84550D-7C34-4295-A929-E59B7FFFB549}">
      <dgm:prSet phldrT="[Texto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EC" dirty="0" smtClean="0"/>
            <a:t>Seguimiento  y evaluación de indicadores</a:t>
          </a:r>
          <a:endParaRPr lang="es-EC" dirty="0"/>
        </a:p>
      </dgm:t>
    </dgm:pt>
    <dgm:pt modelId="{88143FEE-C94E-4C8F-8E9F-54CDE7C3124B}" type="parTrans" cxnId="{75444140-529B-4E7A-819B-A22523F36AA2}">
      <dgm:prSet/>
      <dgm:spPr/>
      <dgm:t>
        <a:bodyPr/>
        <a:lstStyle/>
        <a:p>
          <a:endParaRPr lang="es-EC"/>
        </a:p>
      </dgm:t>
    </dgm:pt>
    <dgm:pt modelId="{C5E8D4FB-B6DA-4020-BB02-014CD4242420}" type="sibTrans" cxnId="{75444140-529B-4E7A-819B-A22523F36AA2}">
      <dgm:prSet/>
      <dgm:spPr/>
      <dgm:t>
        <a:bodyPr/>
        <a:lstStyle/>
        <a:p>
          <a:endParaRPr lang="es-EC"/>
        </a:p>
      </dgm:t>
    </dgm:pt>
    <dgm:pt modelId="{6D992CCD-4791-4D97-8F90-C14345D0F370}">
      <dgm:prSet phldrT="[Texto]"/>
      <dgm:spPr>
        <a:ln>
          <a:solidFill>
            <a:srgbClr val="92D050"/>
          </a:solidFill>
        </a:ln>
      </dgm:spPr>
      <dgm:t>
        <a:bodyPr/>
        <a:lstStyle/>
        <a:p>
          <a:r>
            <a:rPr lang="es-EC" dirty="0" smtClean="0"/>
            <a:t>Indicadores complejos. </a:t>
          </a:r>
          <a:endParaRPr lang="es-EC" dirty="0"/>
        </a:p>
      </dgm:t>
    </dgm:pt>
    <dgm:pt modelId="{85DBF08B-36DF-45DB-87FC-6860113E5B88}" type="parTrans" cxnId="{68A571F8-50F5-4732-9857-9BE6F401FC38}">
      <dgm:prSet/>
      <dgm:spPr/>
      <dgm:t>
        <a:bodyPr/>
        <a:lstStyle/>
        <a:p>
          <a:endParaRPr lang="es-EC"/>
        </a:p>
      </dgm:t>
    </dgm:pt>
    <dgm:pt modelId="{71AF7F72-34CA-4F35-88AD-531C09D6C743}" type="sibTrans" cxnId="{68A571F8-50F5-4732-9857-9BE6F401FC38}">
      <dgm:prSet/>
      <dgm:spPr/>
      <dgm:t>
        <a:bodyPr/>
        <a:lstStyle/>
        <a:p>
          <a:endParaRPr lang="es-EC"/>
        </a:p>
      </dgm:t>
    </dgm:pt>
    <dgm:pt modelId="{4D7876F3-F52A-46FA-9BD3-CFF707521088}">
      <dgm:prSet phldrT="[Texto]"/>
      <dgm:spPr/>
      <dgm:t>
        <a:bodyPr/>
        <a:lstStyle/>
        <a:p>
          <a:r>
            <a:rPr lang="es-EC" dirty="0" smtClean="0"/>
            <a:t>Características.</a:t>
          </a:r>
          <a:endParaRPr lang="es-EC" dirty="0"/>
        </a:p>
      </dgm:t>
    </dgm:pt>
    <dgm:pt modelId="{2F33ECBC-44DB-4CC1-8E13-AD6F1F1A5251}" type="parTrans" cxnId="{C4A5B6CD-EE8C-45EB-B6C2-C100FE9BCEA7}">
      <dgm:prSet/>
      <dgm:spPr/>
      <dgm:t>
        <a:bodyPr/>
        <a:lstStyle/>
        <a:p>
          <a:endParaRPr lang="es-EC"/>
        </a:p>
      </dgm:t>
    </dgm:pt>
    <dgm:pt modelId="{AED27063-A42C-4873-ABDE-AB7F242B968D}" type="sibTrans" cxnId="{C4A5B6CD-EE8C-45EB-B6C2-C100FE9BCEA7}">
      <dgm:prSet/>
      <dgm:spPr/>
      <dgm:t>
        <a:bodyPr/>
        <a:lstStyle/>
        <a:p>
          <a:endParaRPr lang="es-EC"/>
        </a:p>
      </dgm:t>
    </dgm:pt>
    <dgm:pt modelId="{DDA559C9-8D98-4724-A85F-14A16E41B436}" type="pres">
      <dgm:prSet presAssocID="{9199EB68-E255-4843-9106-F66C42C3E2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5C803CD-1370-46E3-959C-38144F00FE35}" type="pres">
      <dgm:prSet presAssocID="{9199EB68-E255-4843-9106-F66C42C3E27C}" presName="tSp" presStyleCnt="0"/>
      <dgm:spPr/>
    </dgm:pt>
    <dgm:pt modelId="{FB65DD90-C2DC-4010-A0E0-665D7E230E3B}" type="pres">
      <dgm:prSet presAssocID="{9199EB68-E255-4843-9106-F66C42C3E27C}" presName="bSp" presStyleCnt="0"/>
      <dgm:spPr/>
    </dgm:pt>
    <dgm:pt modelId="{C5B4D429-EEEC-4799-B2D9-2FFC36F0A8CC}" type="pres">
      <dgm:prSet presAssocID="{9199EB68-E255-4843-9106-F66C42C3E27C}" presName="process" presStyleCnt="0"/>
      <dgm:spPr/>
    </dgm:pt>
    <dgm:pt modelId="{0A0EAEC0-51EB-48CE-A191-EE6AD819B552}" type="pres">
      <dgm:prSet presAssocID="{FAAE1F90-CB62-45D4-99EE-F7E14CD30EEE}" presName="composite1" presStyleCnt="0"/>
      <dgm:spPr/>
    </dgm:pt>
    <dgm:pt modelId="{C24B157B-0241-44CF-8F44-0F8E7C8DA6D9}" type="pres">
      <dgm:prSet presAssocID="{FAAE1F90-CB62-45D4-99EE-F7E14CD30EEE}" presName="dummyNode1" presStyleLbl="node1" presStyleIdx="0" presStyleCnt="3"/>
      <dgm:spPr/>
    </dgm:pt>
    <dgm:pt modelId="{46FBE8C0-8681-415F-9D18-6D81A9B3332E}" type="pres">
      <dgm:prSet presAssocID="{FAAE1F90-CB62-45D4-99EE-F7E14CD30EEE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E294FA9-81D2-4BA9-B6C1-90F63B576BB6}" type="pres">
      <dgm:prSet presAssocID="{FAAE1F90-CB62-45D4-99EE-F7E14CD30EEE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D87DFAF-4E6F-4A76-8063-645742BC6649}" type="pres">
      <dgm:prSet presAssocID="{FAAE1F90-CB62-45D4-99EE-F7E14CD30EEE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2F9D545-54B2-4077-B174-7D92F79F1896}" type="pres">
      <dgm:prSet presAssocID="{FAAE1F90-CB62-45D4-99EE-F7E14CD30EEE}" presName="connSite1" presStyleCnt="0"/>
      <dgm:spPr/>
    </dgm:pt>
    <dgm:pt modelId="{F488AC7F-DCEE-4D1D-802F-482B26521348}" type="pres">
      <dgm:prSet presAssocID="{83A4752B-68D9-48FF-B5FF-EB773B9A51C5}" presName="Name9" presStyleLbl="sibTrans2D1" presStyleIdx="0" presStyleCnt="2"/>
      <dgm:spPr/>
      <dgm:t>
        <a:bodyPr/>
        <a:lstStyle/>
        <a:p>
          <a:endParaRPr lang="es-EC"/>
        </a:p>
      </dgm:t>
    </dgm:pt>
    <dgm:pt modelId="{37F21B0B-19E1-4A3F-A335-95081946190A}" type="pres">
      <dgm:prSet presAssocID="{50752DCA-B5D2-4D0C-A67A-D4451FC8A83B}" presName="composite2" presStyleCnt="0"/>
      <dgm:spPr/>
    </dgm:pt>
    <dgm:pt modelId="{6F4D5023-61B3-48E5-872A-B64350CB7A09}" type="pres">
      <dgm:prSet presAssocID="{50752DCA-B5D2-4D0C-A67A-D4451FC8A83B}" presName="dummyNode2" presStyleLbl="node1" presStyleIdx="0" presStyleCnt="3"/>
      <dgm:spPr/>
    </dgm:pt>
    <dgm:pt modelId="{E5A3BDD9-58D1-470B-B778-99FB4D208880}" type="pres">
      <dgm:prSet presAssocID="{50752DCA-B5D2-4D0C-A67A-D4451FC8A83B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CC100B-7493-4F07-9567-D59D9AA9C86C}" type="pres">
      <dgm:prSet presAssocID="{50752DCA-B5D2-4D0C-A67A-D4451FC8A83B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AF71105-2A8C-42C0-8952-C2F6E619F4BB}" type="pres">
      <dgm:prSet presAssocID="{50752DCA-B5D2-4D0C-A67A-D4451FC8A83B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DF2DF9C-BE2F-4858-BE6B-B7B2FF2D8503}" type="pres">
      <dgm:prSet presAssocID="{50752DCA-B5D2-4D0C-A67A-D4451FC8A83B}" presName="connSite2" presStyleCnt="0"/>
      <dgm:spPr/>
    </dgm:pt>
    <dgm:pt modelId="{2130A173-25BC-4FE8-BA76-492D9424F856}" type="pres">
      <dgm:prSet presAssocID="{63C077AE-99F9-43FF-8437-04EC4159F9A6}" presName="Name18" presStyleLbl="sibTrans2D1" presStyleIdx="1" presStyleCnt="2"/>
      <dgm:spPr/>
      <dgm:t>
        <a:bodyPr/>
        <a:lstStyle/>
        <a:p>
          <a:endParaRPr lang="es-EC"/>
        </a:p>
      </dgm:t>
    </dgm:pt>
    <dgm:pt modelId="{FBBB8111-869E-479A-BC33-3C6072256487}" type="pres">
      <dgm:prSet presAssocID="{F1108C1C-DC90-4083-A94E-19A12E6BEC97}" presName="composite1" presStyleCnt="0"/>
      <dgm:spPr/>
    </dgm:pt>
    <dgm:pt modelId="{5D8EBC15-C319-4F6B-AB38-027FD078402E}" type="pres">
      <dgm:prSet presAssocID="{F1108C1C-DC90-4083-A94E-19A12E6BEC97}" presName="dummyNode1" presStyleLbl="node1" presStyleIdx="1" presStyleCnt="3"/>
      <dgm:spPr/>
    </dgm:pt>
    <dgm:pt modelId="{C0E6279E-F0A8-4F84-845B-FEC53F820F46}" type="pres">
      <dgm:prSet presAssocID="{F1108C1C-DC90-4083-A94E-19A12E6BEC97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B977938-6A83-4157-A24B-9929BA4F7948}" type="pres">
      <dgm:prSet presAssocID="{F1108C1C-DC90-4083-A94E-19A12E6BEC97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4D4686D-64F0-48DA-8E01-076407760094}" type="pres">
      <dgm:prSet presAssocID="{F1108C1C-DC90-4083-A94E-19A12E6BEC97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3BA4185-B9D9-4B96-9DCA-AE7E5393174A}" type="pres">
      <dgm:prSet presAssocID="{F1108C1C-DC90-4083-A94E-19A12E6BEC97}" presName="connSite1" presStyleCnt="0"/>
      <dgm:spPr/>
    </dgm:pt>
  </dgm:ptLst>
  <dgm:cxnLst>
    <dgm:cxn modelId="{F4BA2DB1-72BC-4455-B1A8-B089FB3682CD}" srcId="{9199EB68-E255-4843-9106-F66C42C3E27C}" destId="{FAAE1F90-CB62-45D4-99EE-F7E14CD30EEE}" srcOrd="0" destOrd="0" parTransId="{254A8C25-E691-4F86-A94D-3A804271BB50}" sibTransId="{83A4752B-68D9-48FF-B5FF-EB773B9A51C5}"/>
    <dgm:cxn modelId="{E16F41DD-56CF-4BEF-987E-AC48D0A97574}" srcId="{9199EB68-E255-4843-9106-F66C42C3E27C}" destId="{50752DCA-B5D2-4D0C-A67A-D4451FC8A83B}" srcOrd="1" destOrd="0" parTransId="{8B6A8B12-13D7-4F25-9507-BF484C3CD11A}" sibTransId="{63C077AE-99F9-43FF-8437-04EC4159F9A6}"/>
    <dgm:cxn modelId="{4205010B-024E-41F6-A359-7E053C355429}" srcId="{FAAE1F90-CB62-45D4-99EE-F7E14CD30EEE}" destId="{95C0E6CA-AF1A-439F-8192-C942436BF5AC}" srcOrd="3" destOrd="0" parTransId="{A0BCB3E0-A874-408E-A3AD-A4D70992F5A3}" sibTransId="{A9E7B8E1-702A-4383-A128-B27FF052E2D2}"/>
    <dgm:cxn modelId="{A58A3C44-2987-4B89-8DC1-DBC3610B081C}" type="presOf" srcId="{8B02A3BC-FE59-49FA-8208-BE821F191105}" destId="{3E294FA9-81D2-4BA9-B6C1-90F63B576BB6}" srcOrd="1" destOrd="2" presId="urn:microsoft.com/office/officeart/2005/8/layout/hProcess4"/>
    <dgm:cxn modelId="{C4A5B6CD-EE8C-45EB-B6C2-C100FE9BCEA7}" srcId="{FAAE1F90-CB62-45D4-99EE-F7E14CD30EEE}" destId="{4D7876F3-F52A-46FA-9BD3-CFF707521088}" srcOrd="1" destOrd="0" parTransId="{2F33ECBC-44DB-4CC1-8E13-AD6F1F1A5251}" sibTransId="{AED27063-A42C-4873-ABDE-AB7F242B968D}"/>
    <dgm:cxn modelId="{72F38786-354C-4F53-B986-B4AC63E3F663}" type="presOf" srcId="{6E874A41-2C0D-4874-AAFB-D5150EA5C359}" destId="{7DCC100B-7493-4F07-9567-D59D9AA9C86C}" srcOrd="1" destOrd="1" presId="urn:microsoft.com/office/officeart/2005/8/layout/hProcess4"/>
    <dgm:cxn modelId="{6E02A1C5-7C9B-4A98-834F-7BD61A1FD503}" type="presOf" srcId="{518AEB84-E81B-40B0-98C5-7AD917B3B466}" destId="{E5A3BDD9-58D1-470B-B778-99FB4D208880}" srcOrd="0" destOrd="0" presId="urn:microsoft.com/office/officeart/2005/8/layout/hProcess4"/>
    <dgm:cxn modelId="{CE868BC7-0A2A-4985-B2F8-70570078D3FB}" type="presOf" srcId="{AD84550D-7C34-4295-A929-E59B7FFFB549}" destId="{E5A3BDD9-58D1-470B-B778-99FB4D208880}" srcOrd="0" destOrd="4" presId="urn:microsoft.com/office/officeart/2005/8/layout/hProcess4"/>
    <dgm:cxn modelId="{75444140-529B-4E7A-819B-A22523F36AA2}" srcId="{50752DCA-B5D2-4D0C-A67A-D4451FC8A83B}" destId="{AD84550D-7C34-4295-A929-E59B7FFFB549}" srcOrd="4" destOrd="0" parTransId="{88143FEE-C94E-4C8F-8E9F-54CDE7C3124B}" sibTransId="{C5E8D4FB-B6DA-4020-BB02-014CD4242420}"/>
    <dgm:cxn modelId="{F0EA7279-FBE4-4C6B-9C7C-387C7D9762CF}" srcId="{F1108C1C-DC90-4083-A94E-19A12E6BEC97}" destId="{EF1AFCBD-CC7C-43EA-BEA8-592E019A6832}" srcOrd="0" destOrd="0" parTransId="{140D3ED5-6162-4E8F-98D8-575EB91FA055}" sibTransId="{2F6577CB-64DE-419C-9A7A-779239AFF3BA}"/>
    <dgm:cxn modelId="{8BBF3968-B625-4426-86B5-141766AA760B}" type="presOf" srcId="{F1108C1C-DC90-4083-A94E-19A12E6BEC97}" destId="{C4D4686D-64F0-48DA-8E01-076407760094}" srcOrd="0" destOrd="0" presId="urn:microsoft.com/office/officeart/2005/8/layout/hProcess4"/>
    <dgm:cxn modelId="{EA106F53-BD9B-4237-82E0-6930CA706031}" type="presOf" srcId="{892F4979-4731-40C6-A67E-76A6C805CED5}" destId="{C0E6279E-F0A8-4F84-845B-FEC53F820F46}" srcOrd="0" destOrd="1" presId="urn:microsoft.com/office/officeart/2005/8/layout/hProcess4"/>
    <dgm:cxn modelId="{2EB526A7-BC60-47A2-AA76-B063955B6B2C}" type="presOf" srcId="{6D992CCD-4791-4D97-8F90-C14345D0F370}" destId="{C0E6279E-F0A8-4F84-845B-FEC53F820F46}" srcOrd="0" destOrd="2" presId="urn:microsoft.com/office/officeart/2005/8/layout/hProcess4"/>
    <dgm:cxn modelId="{5899C171-7432-4D88-A50F-BE4B85868100}" type="presOf" srcId="{95C0E6CA-AF1A-439F-8192-C942436BF5AC}" destId="{3E294FA9-81D2-4BA9-B6C1-90F63B576BB6}" srcOrd="1" destOrd="3" presId="urn:microsoft.com/office/officeart/2005/8/layout/hProcess4"/>
    <dgm:cxn modelId="{104EA651-D90A-4EE4-ADC4-6AA107831AA9}" type="presOf" srcId="{892F4979-4731-40C6-A67E-76A6C805CED5}" destId="{EB977938-6A83-4157-A24B-9929BA4F7948}" srcOrd="1" destOrd="1" presId="urn:microsoft.com/office/officeart/2005/8/layout/hProcess4"/>
    <dgm:cxn modelId="{D86C3DE6-B0B4-40BD-A2FA-D6BC58D30507}" type="presOf" srcId="{6D992CCD-4791-4D97-8F90-C14345D0F370}" destId="{EB977938-6A83-4157-A24B-9929BA4F7948}" srcOrd="1" destOrd="2" presId="urn:microsoft.com/office/officeart/2005/8/layout/hProcess4"/>
    <dgm:cxn modelId="{C61C0743-E167-41E3-9410-377EFD15185E}" type="presOf" srcId="{EF1AFCBD-CC7C-43EA-BEA8-592E019A6832}" destId="{EB977938-6A83-4157-A24B-9929BA4F7948}" srcOrd="1" destOrd="0" presId="urn:microsoft.com/office/officeart/2005/8/layout/hProcess4"/>
    <dgm:cxn modelId="{F0CEE4E3-F2E5-4232-92AA-F3FBAC3346EF}" srcId="{50752DCA-B5D2-4D0C-A67A-D4451FC8A83B}" destId="{60937D00-BBA0-42E5-851E-23E57D9CA228}" srcOrd="3" destOrd="0" parTransId="{A9B138AD-CEE1-4BFD-9F13-80BAC44E6EAC}" sibTransId="{09B8754D-731D-4F6E-A304-0B030BF91368}"/>
    <dgm:cxn modelId="{9625B7CF-A937-4EDA-886E-D6BAB2EFB7B1}" type="presOf" srcId="{AD84550D-7C34-4295-A929-E59B7FFFB549}" destId="{7DCC100B-7493-4F07-9567-D59D9AA9C86C}" srcOrd="1" destOrd="4" presId="urn:microsoft.com/office/officeart/2005/8/layout/hProcess4"/>
    <dgm:cxn modelId="{A619FA61-15CB-4FBD-9823-6C31D35F99BC}" type="presOf" srcId="{0A2DA76E-29E0-44AA-97A7-1F979F3EE22C}" destId="{7DCC100B-7493-4F07-9567-D59D9AA9C86C}" srcOrd="1" destOrd="2" presId="urn:microsoft.com/office/officeart/2005/8/layout/hProcess4"/>
    <dgm:cxn modelId="{B6365718-FE0D-4CD7-B95D-B360B7182AC1}" srcId="{9199EB68-E255-4843-9106-F66C42C3E27C}" destId="{F1108C1C-DC90-4083-A94E-19A12E6BEC97}" srcOrd="2" destOrd="0" parTransId="{A140724D-76B5-449B-BD03-E30E1A2D1060}" sibTransId="{AA7A4EB9-AC0B-4BC9-8E57-81794E79B1F9}"/>
    <dgm:cxn modelId="{6D038A70-F69E-4705-93C9-5EF3A471224D}" srcId="{FAAE1F90-CB62-45D4-99EE-F7E14CD30EEE}" destId="{4D15655A-A597-4097-8432-59466E7AFF85}" srcOrd="0" destOrd="0" parTransId="{2366479B-7E89-4D3C-BC9D-1C46169E7127}" sibTransId="{460A77F8-BE75-4C8B-9C20-7CEF9369765F}"/>
    <dgm:cxn modelId="{E4F31ECC-01A1-4206-8999-1CB5E8B29F2B}" type="presOf" srcId="{8B02A3BC-FE59-49FA-8208-BE821F191105}" destId="{46FBE8C0-8681-415F-9D18-6D81A9B3332E}" srcOrd="0" destOrd="2" presId="urn:microsoft.com/office/officeart/2005/8/layout/hProcess4"/>
    <dgm:cxn modelId="{A260D184-AD2E-40FB-A16C-FE6A812CD11E}" type="presOf" srcId="{4D15655A-A597-4097-8432-59466E7AFF85}" destId="{46FBE8C0-8681-415F-9D18-6D81A9B3332E}" srcOrd="0" destOrd="0" presId="urn:microsoft.com/office/officeart/2005/8/layout/hProcess4"/>
    <dgm:cxn modelId="{E21CF344-3541-4D18-BA17-7248FA86EEF8}" type="presOf" srcId="{FAAE1F90-CB62-45D4-99EE-F7E14CD30EEE}" destId="{FD87DFAF-4E6F-4A76-8063-645742BC6649}" srcOrd="0" destOrd="0" presId="urn:microsoft.com/office/officeart/2005/8/layout/hProcess4"/>
    <dgm:cxn modelId="{84BE81FA-4E46-439A-9020-0F03CBE609E1}" type="presOf" srcId="{6E874A41-2C0D-4874-AAFB-D5150EA5C359}" destId="{E5A3BDD9-58D1-470B-B778-99FB4D208880}" srcOrd="0" destOrd="1" presId="urn:microsoft.com/office/officeart/2005/8/layout/hProcess4"/>
    <dgm:cxn modelId="{4DF3A49D-3725-4213-B024-F63E90B5727A}" type="presOf" srcId="{83A4752B-68D9-48FF-B5FF-EB773B9A51C5}" destId="{F488AC7F-DCEE-4D1D-802F-482B26521348}" srcOrd="0" destOrd="0" presId="urn:microsoft.com/office/officeart/2005/8/layout/hProcess4"/>
    <dgm:cxn modelId="{68A571F8-50F5-4732-9857-9BE6F401FC38}" srcId="{F1108C1C-DC90-4083-A94E-19A12E6BEC97}" destId="{6D992CCD-4791-4D97-8F90-C14345D0F370}" srcOrd="2" destOrd="0" parTransId="{85DBF08B-36DF-45DB-87FC-6860113E5B88}" sibTransId="{71AF7F72-34CA-4F35-88AD-531C09D6C743}"/>
    <dgm:cxn modelId="{B5F0CBCC-6128-41BE-AB0B-A34340EC162D}" type="presOf" srcId="{63C077AE-99F9-43FF-8437-04EC4159F9A6}" destId="{2130A173-25BC-4FE8-BA76-492D9424F856}" srcOrd="0" destOrd="0" presId="urn:microsoft.com/office/officeart/2005/8/layout/hProcess4"/>
    <dgm:cxn modelId="{18FA878F-5B13-45E3-83D1-707C0B6A88F5}" srcId="{50752DCA-B5D2-4D0C-A67A-D4451FC8A83B}" destId="{6E874A41-2C0D-4874-AAFB-D5150EA5C359}" srcOrd="1" destOrd="0" parTransId="{CC9DF17A-7511-406F-B91B-72ADA5BDDAF4}" sibTransId="{409934E3-20B2-4E8D-8A03-7FCCFBE923B3}"/>
    <dgm:cxn modelId="{D500203B-BC26-4A5F-86A8-1F64E207EEAE}" srcId="{50752DCA-B5D2-4D0C-A67A-D4451FC8A83B}" destId="{0A2DA76E-29E0-44AA-97A7-1F979F3EE22C}" srcOrd="2" destOrd="0" parTransId="{A3A74ACE-7487-455B-BD57-6AC552CF8CFF}" sibTransId="{D0406756-57F5-41AF-A26F-79272358BFBE}"/>
    <dgm:cxn modelId="{C5C55182-1322-40A9-B03F-9FF08B254130}" type="presOf" srcId="{4D15655A-A597-4097-8432-59466E7AFF85}" destId="{3E294FA9-81D2-4BA9-B6C1-90F63B576BB6}" srcOrd="1" destOrd="0" presId="urn:microsoft.com/office/officeart/2005/8/layout/hProcess4"/>
    <dgm:cxn modelId="{5DB6FE28-29AD-4D94-9A84-DBAF507AD42E}" type="presOf" srcId="{0A2DA76E-29E0-44AA-97A7-1F979F3EE22C}" destId="{E5A3BDD9-58D1-470B-B778-99FB4D208880}" srcOrd="0" destOrd="2" presId="urn:microsoft.com/office/officeart/2005/8/layout/hProcess4"/>
    <dgm:cxn modelId="{EC56883C-D632-475E-8FE6-19BF66C2A951}" type="presOf" srcId="{9199EB68-E255-4843-9106-F66C42C3E27C}" destId="{DDA559C9-8D98-4724-A85F-14A16E41B436}" srcOrd="0" destOrd="0" presId="urn:microsoft.com/office/officeart/2005/8/layout/hProcess4"/>
    <dgm:cxn modelId="{8AC0650A-59A8-4B4E-A7E9-A4BFCA56D2C0}" type="presOf" srcId="{518AEB84-E81B-40B0-98C5-7AD917B3B466}" destId="{7DCC100B-7493-4F07-9567-D59D9AA9C86C}" srcOrd="1" destOrd="0" presId="urn:microsoft.com/office/officeart/2005/8/layout/hProcess4"/>
    <dgm:cxn modelId="{AFC8C3E0-B868-44D0-B7D6-DC22E90BF5E2}" srcId="{FAAE1F90-CB62-45D4-99EE-F7E14CD30EEE}" destId="{8B02A3BC-FE59-49FA-8208-BE821F191105}" srcOrd="2" destOrd="0" parTransId="{149348BB-E298-49F6-85CF-08B8561FEC8F}" sibTransId="{939126AC-17D4-41E9-A616-E9D99E26FB8C}"/>
    <dgm:cxn modelId="{C1816006-E65D-4C01-84BA-DE34CFFB757B}" type="presOf" srcId="{95C0E6CA-AF1A-439F-8192-C942436BF5AC}" destId="{46FBE8C0-8681-415F-9D18-6D81A9B3332E}" srcOrd="0" destOrd="3" presId="urn:microsoft.com/office/officeart/2005/8/layout/hProcess4"/>
    <dgm:cxn modelId="{32F596F7-7B5C-4AAD-BB02-6DAC919F82DA}" type="presOf" srcId="{50752DCA-B5D2-4D0C-A67A-D4451FC8A83B}" destId="{1AF71105-2A8C-42C0-8952-C2F6E619F4BB}" srcOrd="0" destOrd="0" presId="urn:microsoft.com/office/officeart/2005/8/layout/hProcess4"/>
    <dgm:cxn modelId="{5DF9BC56-7D69-4A25-B2A2-B25CF5159964}" srcId="{F1108C1C-DC90-4083-A94E-19A12E6BEC97}" destId="{892F4979-4731-40C6-A67E-76A6C805CED5}" srcOrd="1" destOrd="0" parTransId="{3761D401-DE06-41FB-91E4-112A126B45BF}" sibTransId="{05DA0038-2594-411B-BBCB-33CB36CE09A9}"/>
    <dgm:cxn modelId="{1FCA2D8A-4325-4AF1-929E-418DA81AFA12}" type="presOf" srcId="{60937D00-BBA0-42E5-851E-23E57D9CA228}" destId="{7DCC100B-7493-4F07-9567-D59D9AA9C86C}" srcOrd="1" destOrd="3" presId="urn:microsoft.com/office/officeart/2005/8/layout/hProcess4"/>
    <dgm:cxn modelId="{EA826E8C-2D24-4EE4-8E4F-3C4219237128}" type="presOf" srcId="{EF1AFCBD-CC7C-43EA-BEA8-592E019A6832}" destId="{C0E6279E-F0A8-4F84-845B-FEC53F820F46}" srcOrd="0" destOrd="0" presId="urn:microsoft.com/office/officeart/2005/8/layout/hProcess4"/>
    <dgm:cxn modelId="{F1017F30-C9A3-446C-834A-42714503220A}" type="presOf" srcId="{4D7876F3-F52A-46FA-9BD3-CFF707521088}" destId="{3E294FA9-81D2-4BA9-B6C1-90F63B576BB6}" srcOrd="1" destOrd="1" presId="urn:microsoft.com/office/officeart/2005/8/layout/hProcess4"/>
    <dgm:cxn modelId="{52D5943F-0F7C-4C98-B8E1-B5211ECD948C}" srcId="{50752DCA-B5D2-4D0C-A67A-D4451FC8A83B}" destId="{518AEB84-E81B-40B0-98C5-7AD917B3B466}" srcOrd="0" destOrd="0" parTransId="{5B247A56-4577-41DB-92A6-EC4A64F966F4}" sibTransId="{517E1443-7EF4-42C7-A262-D3AAA5F2E1B6}"/>
    <dgm:cxn modelId="{359FAD6B-CA86-442C-AB22-11E2252E1608}" type="presOf" srcId="{60937D00-BBA0-42E5-851E-23E57D9CA228}" destId="{E5A3BDD9-58D1-470B-B778-99FB4D208880}" srcOrd="0" destOrd="3" presId="urn:microsoft.com/office/officeart/2005/8/layout/hProcess4"/>
    <dgm:cxn modelId="{4E2DD094-4F81-46A7-A548-EB7883CF632F}" type="presOf" srcId="{4D7876F3-F52A-46FA-9BD3-CFF707521088}" destId="{46FBE8C0-8681-415F-9D18-6D81A9B3332E}" srcOrd="0" destOrd="1" presId="urn:microsoft.com/office/officeart/2005/8/layout/hProcess4"/>
    <dgm:cxn modelId="{65ED7433-D534-459B-B48F-79F98DA1810B}" type="presParOf" srcId="{DDA559C9-8D98-4724-A85F-14A16E41B436}" destId="{15C803CD-1370-46E3-959C-38144F00FE35}" srcOrd="0" destOrd="0" presId="urn:microsoft.com/office/officeart/2005/8/layout/hProcess4"/>
    <dgm:cxn modelId="{BF90CA7D-C2B1-425D-81D0-CD5A87BAA611}" type="presParOf" srcId="{DDA559C9-8D98-4724-A85F-14A16E41B436}" destId="{FB65DD90-C2DC-4010-A0E0-665D7E230E3B}" srcOrd="1" destOrd="0" presId="urn:microsoft.com/office/officeart/2005/8/layout/hProcess4"/>
    <dgm:cxn modelId="{C7FA73EA-AFF1-4EEA-9771-C1363D7733A9}" type="presParOf" srcId="{DDA559C9-8D98-4724-A85F-14A16E41B436}" destId="{C5B4D429-EEEC-4799-B2D9-2FFC36F0A8CC}" srcOrd="2" destOrd="0" presId="urn:microsoft.com/office/officeart/2005/8/layout/hProcess4"/>
    <dgm:cxn modelId="{0E7294A9-C4B0-423D-91E3-4DDC97C71008}" type="presParOf" srcId="{C5B4D429-EEEC-4799-B2D9-2FFC36F0A8CC}" destId="{0A0EAEC0-51EB-48CE-A191-EE6AD819B552}" srcOrd="0" destOrd="0" presId="urn:microsoft.com/office/officeart/2005/8/layout/hProcess4"/>
    <dgm:cxn modelId="{A95CD94F-6E1B-4C74-877C-DDBAB91CE667}" type="presParOf" srcId="{0A0EAEC0-51EB-48CE-A191-EE6AD819B552}" destId="{C24B157B-0241-44CF-8F44-0F8E7C8DA6D9}" srcOrd="0" destOrd="0" presId="urn:microsoft.com/office/officeart/2005/8/layout/hProcess4"/>
    <dgm:cxn modelId="{1FFAF8B8-CC38-44D4-A29A-E68A320B6D6B}" type="presParOf" srcId="{0A0EAEC0-51EB-48CE-A191-EE6AD819B552}" destId="{46FBE8C0-8681-415F-9D18-6D81A9B3332E}" srcOrd="1" destOrd="0" presId="urn:microsoft.com/office/officeart/2005/8/layout/hProcess4"/>
    <dgm:cxn modelId="{6584D603-862A-4001-85F4-F9972613B292}" type="presParOf" srcId="{0A0EAEC0-51EB-48CE-A191-EE6AD819B552}" destId="{3E294FA9-81D2-4BA9-B6C1-90F63B576BB6}" srcOrd="2" destOrd="0" presId="urn:microsoft.com/office/officeart/2005/8/layout/hProcess4"/>
    <dgm:cxn modelId="{7FFA9A7A-7B6F-4894-A248-E84975755EBD}" type="presParOf" srcId="{0A0EAEC0-51EB-48CE-A191-EE6AD819B552}" destId="{FD87DFAF-4E6F-4A76-8063-645742BC6649}" srcOrd="3" destOrd="0" presId="urn:microsoft.com/office/officeart/2005/8/layout/hProcess4"/>
    <dgm:cxn modelId="{79C5745E-19EE-4B63-8239-55EBF1DBF9FF}" type="presParOf" srcId="{0A0EAEC0-51EB-48CE-A191-EE6AD819B552}" destId="{12F9D545-54B2-4077-B174-7D92F79F1896}" srcOrd="4" destOrd="0" presId="urn:microsoft.com/office/officeart/2005/8/layout/hProcess4"/>
    <dgm:cxn modelId="{06A5D259-73D0-4911-8741-83C8A73998B7}" type="presParOf" srcId="{C5B4D429-EEEC-4799-B2D9-2FFC36F0A8CC}" destId="{F488AC7F-DCEE-4D1D-802F-482B26521348}" srcOrd="1" destOrd="0" presId="urn:microsoft.com/office/officeart/2005/8/layout/hProcess4"/>
    <dgm:cxn modelId="{9D293B7A-A268-4F74-9437-1BC1F0AE6AC8}" type="presParOf" srcId="{C5B4D429-EEEC-4799-B2D9-2FFC36F0A8CC}" destId="{37F21B0B-19E1-4A3F-A335-95081946190A}" srcOrd="2" destOrd="0" presId="urn:microsoft.com/office/officeart/2005/8/layout/hProcess4"/>
    <dgm:cxn modelId="{100B9FA4-37A6-4C22-9B36-C175FDB9B83B}" type="presParOf" srcId="{37F21B0B-19E1-4A3F-A335-95081946190A}" destId="{6F4D5023-61B3-48E5-872A-B64350CB7A09}" srcOrd="0" destOrd="0" presId="urn:microsoft.com/office/officeart/2005/8/layout/hProcess4"/>
    <dgm:cxn modelId="{A10F5936-EB42-4690-A9DC-DFCD4AD4AD6D}" type="presParOf" srcId="{37F21B0B-19E1-4A3F-A335-95081946190A}" destId="{E5A3BDD9-58D1-470B-B778-99FB4D208880}" srcOrd="1" destOrd="0" presId="urn:microsoft.com/office/officeart/2005/8/layout/hProcess4"/>
    <dgm:cxn modelId="{B5BB3251-660B-491F-BB41-909B0EF2D92F}" type="presParOf" srcId="{37F21B0B-19E1-4A3F-A335-95081946190A}" destId="{7DCC100B-7493-4F07-9567-D59D9AA9C86C}" srcOrd="2" destOrd="0" presId="urn:microsoft.com/office/officeart/2005/8/layout/hProcess4"/>
    <dgm:cxn modelId="{8196263D-5088-4E51-B4FC-702943B2353C}" type="presParOf" srcId="{37F21B0B-19E1-4A3F-A335-95081946190A}" destId="{1AF71105-2A8C-42C0-8952-C2F6E619F4BB}" srcOrd="3" destOrd="0" presId="urn:microsoft.com/office/officeart/2005/8/layout/hProcess4"/>
    <dgm:cxn modelId="{704BBD49-E142-4899-A39D-51515B8154DE}" type="presParOf" srcId="{37F21B0B-19E1-4A3F-A335-95081946190A}" destId="{DDF2DF9C-BE2F-4858-BE6B-B7B2FF2D8503}" srcOrd="4" destOrd="0" presId="urn:microsoft.com/office/officeart/2005/8/layout/hProcess4"/>
    <dgm:cxn modelId="{DAB543BC-E6A8-4668-BA41-25BE8F3CC11F}" type="presParOf" srcId="{C5B4D429-EEEC-4799-B2D9-2FFC36F0A8CC}" destId="{2130A173-25BC-4FE8-BA76-492D9424F856}" srcOrd="3" destOrd="0" presId="urn:microsoft.com/office/officeart/2005/8/layout/hProcess4"/>
    <dgm:cxn modelId="{4BE4485A-CCEF-48D1-9A7B-605E2CCD6D5D}" type="presParOf" srcId="{C5B4D429-EEEC-4799-B2D9-2FFC36F0A8CC}" destId="{FBBB8111-869E-479A-BC33-3C6072256487}" srcOrd="4" destOrd="0" presId="urn:microsoft.com/office/officeart/2005/8/layout/hProcess4"/>
    <dgm:cxn modelId="{6512FB88-0682-4139-81A6-5E5129EB451F}" type="presParOf" srcId="{FBBB8111-869E-479A-BC33-3C6072256487}" destId="{5D8EBC15-C319-4F6B-AB38-027FD078402E}" srcOrd="0" destOrd="0" presId="urn:microsoft.com/office/officeart/2005/8/layout/hProcess4"/>
    <dgm:cxn modelId="{0D76F860-BE66-4A6E-BAFF-5169A3FCC9DE}" type="presParOf" srcId="{FBBB8111-869E-479A-BC33-3C6072256487}" destId="{C0E6279E-F0A8-4F84-845B-FEC53F820F46}" srcOrd="1" destOrd="0" presId="urn:microsoft.com/office/officeart/2005/8/layout/hProcess4"/>
    <dgm:cxn modelId="{E85BE20E-8C63-4DD1-B2E3-6D5232607F48}" type="presParOf" srcId="{FBBB8111-869E-479A-BC33-3C6072256487}" destId="{EB977938-6A83-4157-A24B-9929BA4F7948}" srcOrd="2" destOrd="0" presId="urn:microsoft.com/office/officeart/2005/8/layout/hProcess4"/>
    <dgm:cxn modelId="{241AABEE-120C-40FE-B00D-B63B87C17BAE}" type="presParOf" srcId="{FBBB8111-869E-479A-BC33-3C6072256487}" destId="{C4D4686D-64F0-48DA-8E01-076407760094}" srcOrd="3" destOrd="0" presId="urn:microsoft.com/office/officeart/2005/8/layout/hProcess4"/>
    <dgm:cxn modelId="{6AF07828-3C79-479A-924C-E4A38990DF1A}" type="presParOf" srcId="{FBBB8111-869E-479A-BC33-3C6072256487}" destId="{73BA4185-B9D9-4B96-9DCA-AE7E5393174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6140BA-8C75-42B9-ADF3-AE7D88C9484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3FE783A-4BEC-433D-AC0A-A65A6F6FFB6D}">
      <dgm:prSet phldrT="[Texto]" custT="1"/>
      <dgm:spPr/>
      <dgm:t>
        <a:bodyPr/>
        <a:lstStyle/>
        <a:p>
          <a:pPr algn="l"/>
          <a:r>
            <a:rPr lang="es-EC" sz="1200" dirty="0" smtClean="0"/>
            <a:t>Determinación de características de madurez en Sistemas de Contratación pública</a:t>
          </a:r>
          <a:endParaRPr lang="es-EC" sz="1200" dirty="0"/>
        </a:p>
      </dgm:t>
    </dgm:pt>
    <dgm:pt modelId="{8BA2FE85-E965-415B-9492-AD8FEF18563E}" type="parTrans" cxnId="{73CEA924-EB6E-4447-B4E8-030E9322130B}">
      <dgm:prSet/>
      <dgm:spPr/>
      <dgm:t>
        <a:bodyPr/>
        <a:lstStyle/>
        <a:p>
          <a:endParaRPr lang="es-EC"/>
        </a:p>
      </dgm:t>
    </dgm:pt>
    <dgm:pt modelId="{9BDB6C52-AF04-49A8-9F6C-5E4AC4CEFE60}" type="sibTrans" cxnId="{73CEA924-EB6E-4447-B4E8-030E9322130B}">
      <dgm:prSet/>
      <dgm:spPr/>
      <dgm:t>
        <a:bodyPr/>
        <a:lstStyle/>
        <a:p>
          <a:endParaRPr lang="es-EC"/>
        </a:p>
      </dgm:t>
    </dgm:pt>
    <dgm:pt modelId="{236D0C38-0A32-411B-8F65-6DF3E90FB30C}">
      <dgm:prSet phldrT="[Texto]" custT="1"/>
      <dgm:spPr/>
      <dgm:t>
        <a:bodyPr/>
        <a:lstStyle/>
        <a:p>
          <a:r>
            <a:rPr lang="es-EC" sz="1200" dirty="0" smtClean="0"/>
            <a:t>Selección de indicadores claves en cada perspectiva</a:t>
          </a:r>
          <a:endParaRPr lang="es-EC" sz="1200" dirty="0"/>
        </a:p>
      </dgm:t>
    </dgm:pt>
    <dgm:pt modelId="{5CFD8411-218F-45AA-A41A-83B061E03204}" type="parTrans" cxnId="{709A41B7-7771-4571-9C43-94A04429DD72}">
      <dgm:prSet/>
      <dgm:spPr/>
      <dgm:t>
        <a:bodyPr/>
        <a:lstStyle/>
        <a:p>
          <a:endParaRPr lang="es-EC"/>
        </a:p>
      </dgm:t>
    </dgm:pt>
    <dgm:pt modelId="{C36839B4-BB81-44A3-AABF-849091654614}" type="sibTrans" cxnId="{709A41B7-7771-4571-9C43-94A04429DD72}">
      <dgm:prSet/>
      <dgm:spPr/>
      <dgm:t>
        <a:bodyPr/>
        <a:lstStyle/>
        <a:p>
          <a:endParaRPr lang="es-EC"/>
        </a:p>
      </dgm:t>
    </dgm:pt>
    <dgm:pt modelId="{80648191-3926-4C24-ACEA-67CDE1C30A8E}">
      <dgm:prSet phldrT="[Texto]" custT="1"/>
      <dgm:spPr/>
      <dgm:t>
        <a:bodyPr/>
        <a:lstStyle/>
        <a:p>
          <a:r>
            <a:rPr lang="es-EC" sz="1200" dirty="0" smtClean="0"/>
            <a:t>Traducir los resultados de los indicadores en puntos de un plano cartesiano</a:t>
          </a:r>
          <a:endParaRPr lang="es-EC" sz="1200" dirty="0"/>
        </a:p>
      </dgm:t>
    </dgm:pt>
    <dgm:pt modelId="{D9D86997-8CA7-4458-A65C-74E8A7D7EFF3}" type="parTrans" cxnId="{791E6BAE-0DFD-4CAC-85F3-A35DA9F1ACB7}">
      <dgm:prSet/>
      <dgm:spPr/>
      <dgm:t>
        <a:bodyPr/>
        <a:lstStyle/>
        <a:p>
          <a:endParaRPr lang="es-EC"/>
        </a:p>
      </dgm:t>
    </dgm:pt>
    <dgm:pt modelId="{2788CDAF-2C1E-43D9-8A91-DBAD0A324D68}" type="sibTrans" cxnId="{791E6BAE-0DFD-4CAC-85F3-A35DA9F1ACB7}">
      <dgm:prSet/>
      <dgm:spPr/>
      <dgm:t>
        <a:bodyPr/>
        <a:lstStyle/>
        <a:p>
          <a:endParaRPr lang="es-EC"/>
        </a:p>
      </dgm:t>
    </dgm:pt>
    <dgm:pt modelId="{F7D3F675-3CDA-4804-84C1-EB08277459AF}">
      <dgm:prSet phldrT="[Texto]" custT="1"/>
      <dgm:spPr/>
      <dgm:t>
        <a:bodyPr/>
        <a:lstStyle/>
        <a:p>
          <a:r>
            <a:rPr lang="es-EC" sz="1200" dirty="0" smtClean="0"/>
            <a:t>Desarrollar los ejes con los resultados y establecer el mapeo</a:t>
          </a:r>
          <a:endParaRPr lang="es-EC" sz="1200" dirty="0"/>
        </a:p>
      </dgm:t>
    </dgm:pt>
    <dgm:pt modelId="{0C1D8052-262A-4990-90BD-F4D6DBA67671}" type="parTrans" cxnId="{6324A25C-C945-42FD-8CF3-6BE9193BA049}">
      <dgm:prSet/>
      <dgm:spPr/>
      <dgm:t>
        <a:bodyPr/>
        <a:lstStyle/>
        <a:p>
          <a:endParaRPr lang="es-EC"/>
        </a:p>
      </dgm:t>
    </dgm:pt>
    <dgm:pt modelId="{B856CE87-BBA5-4E98-8EBD-ECA7ABB7C33D}" type="sibTrans" cxnId="{6324A25C-C945-42FD-8CF3-6BE9193BA049}">
      <dgm:prSet/>
      <dgm:spPr/>
      <dgm:t>
        <a:bodyPr/>
        <a:lstStyle/>
        <a:p>
          <a:endParaRPr lang="es-EC"/>
        </a:p>
      </dgm:t>
    </dgm:pt>
    <dgm:pt modelId="{BAD61AB8-226B-424A-A1D4-E238BDC92E8D}" type="pres">
      <dgm:prSet presAssocID="{0C6140BA-8C75-42B9-ADF3-AE7D88C9484E}" presName="arrowDiagram" presStyleCnt="0">
        <dgm:presLayoutVars>
          <dgm:chMax val="5"/>
          <dgm:dir/>
          <dgm:resizeHandles val="exact"/>
        </dgm:presLayoutVars>
      </dgm:prSet>
      <dgm:spPr/>
    </dgm:pt>
    <dgm:pt modelId="{4F7520AA-651A-4693-8BDB-F1D7D6536611}" type="pres">
      <dgm:prSet presAssocID="{0C6140BA-8C75-42B9-ADF3-AE7D88C9484E}" presName="arrow" presStyleLbl="bgShp" presStyleIdx="0" presStyleCnt="1"/>
      <dgm:spPr/>
    </dgm:pt>
    <dgm:pt modelId="{40A0C308-07CF-422D-9E67-C0E88B8425B5}" type="pres">
      <dgm:prSet presAssocID="{0C6140BA-8C75-42B9-ADF3-AE7D88C9484E}" presName="arrowDiagram4" presStyleCnt="0"/>
      <dgm:spPr/>
    </dgm:pt>
    <dgm:pt modelId="{252E7623-20AF-48B1-9149-7F5EF6F4AC92}" type="pres">
      <dgm:prSet presAssocID="{83FE783A-4BEC-433D-AC0A-A65A6F6FFB6D}" presName="bullet4a" presStyleLbl="node1" presStyleIdx="0" presStyleCnt="4"/>
      <dgm:spPr/>
    </dgm:pt>
    <dgm:pt modelId="{5A7A4A76-BD4E-46B5-BAA9-1A81AC271B97}" type="pres">
      <dgm:prSet presAssocID="{83FE783A-4BEC-433D-AC0A-A65A6F6FFB6D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477CB2-D5DE-449C-BE15-970C155BD299}" type="pres">
      <dgm:prSet presAssocID="{236D0C38-0A32-411B-8F65-6DF3E90FB30C}" presName="bullet4b" presStyleLbl="node1" presStyleIdx="1" presStyleCnt="4"/>
      <dgm:spPr/>
    </dgm:pt>
    <dgm:pt modelId="{B9E85849-E510-45B8-9074-8130ED635AE5}" type="pres">
      <dgm:prSet presAssocID="{236D0C38-0A32-411B-8F65-6DF3E90FB30C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BAEF97E-8C6F-4094-935A-41D6F2B20BBC}" type="pres">
      <dgm:prSet presAssocID="{80648191-3926-4C24-ACEA-67CDE1C30A8E}" presName="bullet4c" presStyleLbl="node1" presStyleIdx="2" presStyleCnt="4"/>
      <dgm:spPr/>
    </dgm:pt>
    <dgm:pt modelId="{65CAF825-1720-433E-A14C-C7B4B657F745}" type="pres">
      <dgm:prSet presAssocID="{80648191-3926-4C24-ACEA-67CDE1C30A8E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D562197-54F3-4AC1-8E5F-B179B61DC532}" type="pres">
      <dgm:prSet presAssocID="{F7D3F675-3CDA-4804-84C1-EB08277459AF}" presName="bullet4d" presStyleLbl="node1" presStyleIdx="3" presStyleCnt="4"/>
      <dgm:spPr/>
    </dgm:pt>
    <dgm:pt modelId="{571C705E-05C9-43E4-A53C-A0BFF8E84B46}" type="pres">
      <dgm:prSet presAssocID="{F7D3F675-3CDA-4804-84C1-EB08277459AF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3CEA924-EB6E-4447-B4E8-030E9322130B}" srcId="{0C6140BA-8C75-42B9-ADF3-AE7D88C9484E}" destId="{83FE783A-4BEC-433D-AC0A-A65A6F6FFB6D}" srcOrd="0" destOrd="0" parTransId="{8BA2FE85-E965-415B-9492-AD8FEF18563E}" sibTransId="{9BDB6C52-AF04-49A8-9F6C-5E4AC4CEFE60}"/>
    <dgm:cxn modelId="{709A41B7-7771-4571-9C43-94A04429DD72}" srcId="{0C6140BA-8C75-42B9-ADF3-AE7D88C9484E}" destId="{236D0C38-0A32-411B-8F65-6DF3E90FB30C}" srcOrd="1" destOrd="0" parTransId="{5CFD8411-218F-45AA-A41A-83B061E03204}" sibTransId="{C36839B4-BB81-44A3-AABF-849091654614}"/>
    <dgm:cxn modelId="{A3DEF323-6312-4C99-BB92-3CABB838E889}" type="presOf" srcId="{F7D3F675-3CDA-4804-84C1-EB08277459AF}" destId="{571C705E-05C9-43E4-A53C-A0BFF8E84B46}" srcOrd="0" destOrd="0" presId="urn:microsoft.com/office/officeart/2005/8/layout/arrow2"/>
    <dgm:cxn modelId="{67154F38-5B9B-4BF8-971D-DB423C99363D}" type="presOf" srcId="{80648191-3926-4C24-ACEA-67CDE1C30A8E}" destId="{65CAF825-1720-433E-A14C-C7B4B657F745}" srcOrd="0" destOrd="0" presId="urn:microsoft.com/office/officeart/2005/8/layout/arrow2"/>
    <dgm:cxn modelId="{19500A92-33FF-4A3F-AFCA-B2A9023A248D}" type="presOf" srcId="{236D0C38-0A32-411B-8F65-6DF3E90FB30C}" destId="{B9E85849-E510-45B8-9074-8130ED635AE5}" srcOrd="0" destOrd="0" presId="urn:microsoft.com/office/officeart/2005/8/layout/arrow2"/>
    <dgm:cxn modelId="{6324A25C-C945-42FD-8CF3-6BE9193BA049}" srcId="{0C6140BA-8C75-42B9-ADF3-AE7D88C9484E}" destId="{F7D3F675-3CDA-4804-84C1-EB08277459AF}" srcOrd="3" destOrd="0" parTransId="{0C1D8052-262A-4990-90BD-F4D6DBA67671}" sibTransId="{B856CE87-BBA5-4E98-8EBD-ECA7ABB7C33D}"/>
    <dgm:cxn modelId="{F49F5FDD-5B26-41FE-82DF-05C21BF88F5C}" type="presOf" srcId="{0C6140BA-8C75-42B9-ADF3-AE7D88C9484E}" destId="{BAD61AB8-226B-424A-A1D4-E238BDC92E8D}" srcOrd="0" destOrd="0" presId="urn:microsoft.com/office/officeart/2005/8/layout/arrow2"/>
    <dgm:cxn modelId="{07976FAD-713E-4875-A2E3-4E920C0084ED}" type="presOf" srcId="{83FE783A-4BEC-433D-AC0A-A65A6F6FFB6D}" destId="{5A7A4A76-BD4E-46B5-BAA9-1A81AC271B97}" srcOrd="0" destOrd="0" presId="urn:microsoft.com/office/officeart/2005/8/layout/arrow2"/>
    <dgm:cxn modelId="{791E6BAE-0DFD-4CAC-85F3-A35DA9F1ACB7}" srcId="{0C6140BA-8C75-42B9-ADF3-AE7D88C9484E}" destId="{80648191-3926-4C24-ACEA-67CDE1C30A8E}" srcOrd="2" destOrd="0" parTransId="{D9D86997-8CA7-4458-A65C-74E8A7D7EFF3}" sibTransId="{2788CDAF-2C1E-43D9-8A91-DBAD0A324D68}"/>
    <dgm:cxn modelId="{5C524270-6D38-4839-A150-390C0E13AAA6}" type="presParOf" srcId="{BAD61AB8-226B-424A-A1D4-E238BDC92E8D}" destId="{4F7520AA-651A-4693-8BDB-F1D7D6536611}" srcOrd="0" destOrd="0" presId="urn:microsoft.com/office/officeart/2005/8/layout/arrow2"/>
    <dgm:cxn modelId="{51693AA8-DEED-434D-9D51-04ED02C3878C}" type="presParOf" srcId="{BAD61AB8-226B-424A-A1D4-E238BDC92E8D}" destId="{40A0C308-07CF-422D-9E67-C0E88B8425B5}" srcOrd="1" destOrd="0" presId="urn:microsoft.com/office/officeart/2005/8/layout/arrow2"/>
    <dgm:cxn modelId="{77C2A839-F564-4721-B588-5931C2257AF8}" type="presParOf" srcId="{40A0C308-07CF-422D-9E67-C0E88B8425B5}" destId="{252E7623-20AF-48B1-9149-7F5EF6F4AC92}" srcOrd="0" destOrd="0" presId="urn:microsoft.com/office/officeart/2005/8/layout/arrow2"/>
    <dgm:cxn modelId="{5953522E-7D56-4F38-9513-12482037651E}" type="presParOf" srcId="{40A0C308-07CF-422D-9E67-C0E88B8425B5}" destId="{5A7A4A76-BD4E-46B5-BAA9-1A81AC271B97}" srcOrd="1" destOrd="0" presId="urn:microsoft.com/office/officeart/2005/8/layout/arrow2"/>
    <dgm:cxn modelId="{732C1974-A304-4414-9A80-812469B58B6F}" type="presParOf" srcId="{40A0C308-07CF-422D-9E67-C0E88B8425B5}" destId="{EA477CB2-D5DE-449C-BE15-970C155BD299}" srcOrd="2" destOrd="0" presId="urn:microsoft.com/office/officeart/2005/8/layout/arrow2"/>
    <dgm:cxn modelId="{E5E73B53-701F-4A1D-8C9E-77D1F8268D14}" type="presParOf" srcId="{40A0C308-07CF-422D-9E67-C0E88B8425B5}" destId="{B9E85849-E510-45B8-9074-8130ED635AE5}" srcOrd="3" destOrd="0" presId="urn:microsoft.com/office/officeart/2005/8/layout/arrow2"/>
    <dgm:cxn modelId="{936FEE72-8D67-4F87-9106-126DE5270D35}" type="presParOf" srcId="{40A0C308-07CF-422D-9E67-C0E88B8425B5}" destId="{5BAEF97E-8C6F-4094-935A-41D6F2B20BBC}" srcOrd="4" destOrd="0" presId="urn:microsoft.com/office/officeart/2005/8/layout/arrow2"/>
    <dgm:cxn modelId="{8E5B7A8F-F453-4C9D-94AB-3013E2850497}" type="presParOf" srcId="{40A0C308-07CF-422D-9E67-C0E88B8425B5}" destId="{65CAF825-1720-433E-A14C-C7B4B657F745}" srcOrd="5" destOrd="0" presId="urn:microsoft.com/office/officeart/2005/8/layout/arrow2"/>
    <dgm:cxn modelId="{62A38FC9-02FF-4670-8F6E-38908537E488}" type="presParOf" srcId="{40A0C308-07CF-422D-9E67-C0E88B8425B5}" destId="{3D562197-54F3-4AC1-8E5F-B179B61DC532}" srcOrd="6" destOrd="0" presId="urn:microsoft.com/office/officeart/2005/8/layout/arrow2"/>
    <dgm:cxn modelId="{3FF2B244-9E8D-4755-8EC6-B8561AEEA7E9}" type="presParOf" srcId="{40A0C308-07CF-422D-9E67-C0E88B8425B5}" destId="{571C705E-05C9-43E4-A53C-A0BFF8E84B4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F80CF5-3BA8-4B49-A1FD-310F08D194A6}" type="doc">
      <dgm:prSet loTypeId="urn:microsoft.com/office/officeart/2005/8/layout/pyramid1" loCatId="pyramid" qsTypeId="urn:microsoft.com/office/officeart/2005/8/quickstyle/3d3" qsCatId="3D" csTypeId="urn:microsoft.com/office/officeart/2005/8/colors/colorful4" csCatId="colorful" phldr="1"/>
      <dgm:spPr/>
    </dgm:pt>
    <dgm:pt modelId="{27FC09B1-0D34-4B92-A177-23A1AEEC18CC}">
      <dgm:prSet phldrT="[Texto]"/>
      <dgm:spPr/>
      <dgm:t>
        <a:bodyPr/>
        <a:lstStyle/>
        <a:p>
          <a:r>
            <a:rPr lang="es-EC" dirty="0" smtClean="0"/>
            <a:t>Impacto</a:t>
          </a:r>
          <a:endParaRPr lang="es-EC" dirty="0"/>
        </a:p>
      </dgm:t>
    </dgm:pt>
    <dgm:pt modelId="{2665C2AF-FB0A-46EF-B3B5-078292FE5617}" type="parTrans" cxnId="{D4BBCF5A-5752-4040-A90F-A5E03BAF93D4}">
      <dgm:prSet/>
      <dgm:spPr/>
      <dgm:t>
        <a:bodyPr/>
        <a:lstStyle/>
        <a:p>
          <a:endParaRPr lang="es-EC"/>
        </a:p>
      </dgm:t>
    </dgm:pt>
    <dgm:pt modelId="{652983B0-49DE-4ABD-99FE-700AC8064C0B}" type="sibTrans" cxnId="{D4BBCF5A-5752-4040-A90F-A5E03BAF93D4}">
      <dgm:prSet/>
      <dgm:spPr/>
      <dgm:t>
        <a:bodyPr/>
        <a:lstStyle/>
        <a:p>
          <a:endParaRPr lang="es-EC"/>
        </a:p>
      </dgm:t>
    </dgm:pt>
    <dgm:pt modelId="{0D9376B8-3F38-49C2-A143-58ABA25FF098}">
      <dgm:prSet phldrT="[Texto]"/>
      <dgm:spPr/>
      <dgm:t>
        <a:bodyPr/>
        <a:lstStyle/>
        <a:p>
          <a:r>
            <a:rPr lang="es-EC" dirty="0" smtClean="0"/>
            <a:t>Resultado</a:t>
          </a:r>
          <a:endParaRPr lang="es-EC" dirty="0"/>
        </a:p>
      </dgm:t>
    </dgm:pt>
    <dgm:pt modelId="{226A43C5-717F-467E-AAB0-63724FCF705F}" type="parTrans" cxnId="{78019A24-AA5A-47D5-9265-AB7EE86BC9F7}">
      <dgm:prSet/>
      <dgm:spPr/>
      <dgm:t>
        <a:bodyPr/>
        <a:lstStyle/>
        <a:p>
          <a:endParaRPr lang="es-EC"/>
        </a:p>
      </dgm:t>
    </dgm:pt>
    <dgm:pt modelId="{B29DD582-2A22-4F33-8A2B-785E78E27693}" type="sibTrans" cxnId="{78019A24-AA5A-47D5-9265-AB7EE86BC9F7}">
      <dgm:prSet/>
      <dgm:spPr/>
      <dgm:t>
        <a:bodyPr/>
        <a:lstStyle/>
        <a:p>
          <a:endParaRPr lang="es-EC"/>
        </a:p>
      </dgm:t>
    </dgm:pt>
    <dgm:pt modelId="{53740281-CC7E-4221-97F8-9E090D896F2B}">
      <dgm:prSet phldrT="[Texto]"/>
      <dgm:spPr/>
      <dgm:t>
        <a:bodyPr/>
        <a:lstStyle/>
        <a:p>
          <a:r>
            <a:rPr lang="es-EC" dirty="0" smtClean="0"/>
            <a:t>Actividad</a:t>
          </a:r>
          <a:endParaRPr lang="es-EC" dirty="0"/>
        </a:p>
      </dgm:t>
    </dgm:pt>
    <dgm:pt modelId="{7E81EDB0-41BF-4CF6-83F6-088C9B58329B}" type="parTrans" cxnId="{C0A7430F-F26A-4168-8113-6879B07DE79C}">
      <dgm:prSet/>
      <dgm:spPr/>
      <dgm:t>
        <a:bodyPr/>
        <a:lstStyle/>
        <a:p>
          <a:endParaRPr lang="es-EC"/>
        </a:p>
      </dgm:t>
    </dgm:pt>
    <dgm:pt modelId="{C75D937A-2596-4EE5-8385-5FE550CB1461}" type="sibTrans" cxnId="{C0A7430F-F26A-4168-8113-6879B07DE79C}">
      <dgm:prSet/>
      <dgm:spPr/>
      <dgm:t>
        <a:bodyPr/>
        <a:lstStyle/>
        <a:p>
          <a:endParaRPr lang="es-EC"/>
        </a:p>
      </dgm:t>
    </dgm:pt>
    <dgm:pt modelId="{C0BB561A-97D4-4F9F-8184-AAEADA2BEA45}" type="pres">
      <dgm:prSet presAssocID="{EAF80CF5-3BA8-4B49-A1FD-310F08D194A6}" presName="Name0" presStyleCnt="0">
        <dgm:presLayoutVars>
          <dgm:dir/>
          <dgm:animLvl val="lvl"/>
          <dgm:resizeHandles val="exact"/>
        </dgm:presLayoutVars>
      </dgm:prSet>
      <dgm:spPr/>
    </dgm:pt>
    <dgm:pt modelId="{7775C14A-A0F3-40D9-AEBC-E80D0AE0E8E3}" type="pres">
      <dgm:prSet presAssocID="{27FC09B1-0D34-4B92-A177-23A1AEEC18CC}" presName="Name8" presStyleCnt="0"/>
      <dgm:spPr/>
    </dgm:pt>
    <dgm:pt modelId="{012DF94A-04C4-42B8-BF9C-E025B5B29435}" type="pres">
      <dgm:prSet presAssocID="{27FC09B1-0D34-4B92-A177-23A1AEEC18C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0228D5A-1C71-49A6-9237-DF3B0B230759}" type="pres">
      <dgm:prSet presAssocID="{27FC09B1-0D34-4B92-A177-23A1AEEC18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DA3C1BF-8835-411F-8ED3-668A44053063}" type="pres">
      <dgm:prSet presAssocID="{0D9376B8-3F38-49C2-A143-58ABA25FF098}" presName="Name8" presStyleCnt="0"/>
      <dgm:spPr/>
    </dgm:pt>
    <dgm:pt modelId="{D07DA7C5-F199-4DBB-A55B-8E179BF44E58}" type="pres">
      <dgm:prSet presAssocID="{0D9376B8-3F38-49C2-A143-58ABA25FF09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DC9E335-7C7C-4A4A-94A3-8EEE889AF0B9}" type="pres">
      <dgm:prSet presAssocID="{0D9376B8-3F38-49C2-A143-58ABA25FF0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8E08C57-59DF-42E3-987A-573B3971C803}" type="pres">
      <dgm:prSet presAssocID="{53740281-CC7E-4221-97F8-9E090D896F2B}" presName="Name8" presStyleCnt="0"/>
      <dgm:spPr/>
    </dgm:pt>
    <dgm:pt modelId="{995EA1C6-B8E0-48F6-A2EE-A51C6D5D6682}" type="pres">
      <dgm:prSet presAssocID="{53740281-CC7E-4221-97F8-9E090D896F2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19A7396-A300-4245-8DC3-4F194ADF86F7}" type="pres">
      <dgm:prSet presAssocID="{53740281-CC7E-4221-97F8-9E090D896F2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6A67BFD-7028-4EB0-BA6A-2637A44B198B}" type="presOf" srcId="{EAF80CF5-3BA8-4B49-A1FD-310F08D194A6}" destId="{C0BB561A-97D4-4F9F-8184-AAEADA2BEA45}" srcOrd="0" destOrd="0" presId="urn:microsoft.com/office/officeart/2005/8/layout/pyramid1"/>
    <dgm:cxn modelId="{17DAC169-F898-4EF5-9D48-CC5B7C1A14C5}" type="presOf" srcId="{0D9376B8-3F38-49C2-A143-58ABA25FF098}" destId="{2DC9E335-7C7C-4A4A-94A3-8EEE889AF0B9}" srcOrd="1" destOrd="0" presId="urn:microsoft.com/office/officeart/2005/8/layout/pyramid1"/>
    <dgm:cxn modelId="{78019A24-AA5A-47D5-9265-AB7EE86BC9F7}" srcId="{EAF80CF5-3BA8-4B49-A1FD-310F08D194A6}" destId="{0D9376B8-3F38-49C2-A143-58ABA25FF098}" srcOrd="1" destOrd="0" parTransId="{226A43C5-717F-467E-AAB0-63724FCF705F}" sibTransId="{B29DD582-2A22-4F33-8A2B-785E78E27693}"/>
    <dgm:cxn modelId="{C0A7430F-F26A-4168-8113-6879B07DE79C}" srcId="{EAF80CF5-3BA8-4B49-A1FD-310F08D194A6}" destId="{53740281-CC7E-4221-97F8-9E090D896F2B}" srcOrd="2" destOrd="0" parTransId="{7E81EDB0-41BF-4CF6-83F6-088C9B58329B}" sibTransId="{C75D937A-2596-4EE5-8385-5FE550CB1461}"/>
    <dgm:cxn modelId="{8F76A7C8-405B-4885-BB1B-A78AA36CC96D}" type="presOf" srcId="{53740281-CC7E-4221-97F8-9E090D896F2B}" destId="{995EA1C6-B8E0-48F6-A2EE-A51C6D5D6682}" srcOrd="0" destOrd="0" presId="urn:microsoft.com/office/officeart/2005/8/layout/pyramid1"/>
    <dgm:cxn modelId="{5AB475D6-4F66-4F30-96AA-8859FCC3F10D}" type="presOf" srcId="{0D9376B8-3F38-49C2-A143-58ABA25FF098}" destId="{D07DA7C5-F199-4DBB-A55B-8E179BF44E58}" srcOrd="0" destOrd="0" presId="urn:microsoft.com/office/officeart/2005/8/layout/pyramid1"/>
    <dgm:cxn modelId="{633297EC-EB96-418F-BD12-2BD1DA8CEA1F}" type="presOf" srcId="{27FC09B1-0D34-4B92-A177-23A1AEEC18CC}" destId="{012DF94A-04C4-42B8-BF9C-E025B5B29435}" srcOrd="0" destOrd="0" presId="urn:microsoft.com/office/officeart/2005/8/layout/pyramid1"/>
    <dgm:cxn modelId="{CD0942E3-1759-4F55-B6D0-159DA6CB6715}" type="presOf" srcId="{53740281-CC7E-4221-97F8-9E090D896F2B}" destId="{419A7396-A300-4245-8DC3-4F194ADF86F7}" srcOrd="1" destOrd="0" presId="urn:microsoft.com/office/officeart/2005/8/layout/pyramid1"/>
    <dgm:cxn modelId="{D4BBCF5A-5752-4040-A90F-A5E03BAF93D4}" srcId="{EAF80CF5-3BA8-4B49-A1FD-310F08D194A6}" destId="{27FC09B1-0D34-4B92-A177-23A1AEEC18CC}" srcOrd="0" destOrd="0" parTransId="{2665C2AF-FB0A-46EF-B3B5-078292FE5617}" sibTransId="{652983B0-49DE-4ABD-99FE-700AC8064C0B}"/>
    <dgm:cxn modelId="{8D99C8EE-73AA-49DE-9C4A-84BF9EC38E84}" type="presOf" srcId="{27FC09B1-0D34-4B92-A177-23A1AEEC18CC}" destId="{A0228D5A-1C71-49A6-9237-DF3B0B230759}" srcOrd="1" destOrd="0" presId="urn:microsoft.com/office/officeart/2005/8/layout/pyramid1"/>
    <dgm:cxn modelId="{10D26EC5-914B-4BF2-A207-8D660EB56EDC}" type="presParOf" srcId="{C0BB561A-97D4-4F9F-8184-AAEADA2BEA45}" destId="{7775C14A-A0F3-40D9-AEBC-E80D0AE0E8E3}" srcOrd="0" destOrd="0" presId="urn:microsoft.com/office/officeart/2005/8/layout/pyramid1"/>
    <dgm:cxn modelId="{AD0D8F73-9FA4-446C-945A-B8E08DB3B80C}" type="presParOf" srcId="{7775C14A-A0F3-40D9-AEBC-E80D0AE0E8E3}" destId="{012DF94A-04C4-42B8-BF9C-E025B5B29435}" srcOrd="0" destOrd="0" presId="urn:microsoft.com/office/officeart/2005/8/layout/pyramid1"/>
    <dgm:cxn modelId="{FA9F0F8E-37A5-4A1A-84CD-945A67E214AA}" type="presParOf" srcId="{7775C14A-A0F3-40D9-AEBC-E80D0AE0E8E3}" destId="{A0228D5A-1C71-49A6-9237-DF3B0B230759}" srcOrd="1" destOrd="0" presId="urn:microsoft.com/office/officeart/2005/8/layout/pyramid1"/>
    <dgm:cxn modelId="{BA5B1434-A943-4F81-BA08-46D2BBAF19EF}" type="presParOf" srcId="{C0BB561A-97D4-4F9F-8184-AAEADA2BEA45}" destId="{0DA3C1BF-8835-411F-8ED3-668A44053063}" srcOrd="1" destOrd="0" presId="urn:microsoft.com/office/officeart/2005/8/layout/pyramid1"/>
    <dgm:cxn modelId="{457FD28F-49CF-411D-A6A4-5052C7A901F8}" type="presParOf" srcId="{0DA3C1BF-8835-411F-8ED3-668A44053063}" destId="{D07DA7C5-F199-4DBB-A55B-8E179BF44E58}" srcOrd="0" destOrd="0" presId="urn:microsoft.com/office/officeart/2005/8/layout/pyramid1"/>
    <dgm:cxn modelId="{6E32E595-9CA4-4DC1-8BA5-2FD58D571916}" type="presParOf" srcId="{0DA3C1BF-8835-411F-8ED3-668A44053063}" destId="{2DC9E335-7C7C-4A4A-94A3-8EEE889AF0B9}" srcOrd="1" destOrd="0" presId="urn:microsoft.com/office/officeart/2005/8/layout/pyramid1"/>
    <dgm:cxn modelId="{98D9236A-49D6-4B2A-B22A-2B7763669C40}" type="presParOf" srcId="{C0BB561A-97D4-4F9F-8184-AAEADA2BEA45}" destId="{48E08C57-59DF-42E3-987A-573B3971C803}" srcOrd="2" destOrd="0" presId="urn:microsoft.com/office/officeart/2005/8/layout/pyramid1"/>
    <dgm:cxn modelId="{03C5DC60-53C9-4A10-92FD-E21C6E8CFC5E}" type="presParOf" srcId="{48E08C57-59DF-42E3-987A-573B3971C803}" destId="{995EA1C6-B8E0-48F6-A2EE-A51C6D5D6682}" srcOrd="0" destOrd="0" presId="urn:microsoft.com/office/officeart/2005/8/layout/pyramid1"/>
    <dgm:cxn modelId="{734784CA-6D0F-44F2-90B3-AAAEB96B404E}" type="presParOf" srcId="{48E08C57-59DF-42E3-987A-573B3971C803}" destId="{419A7396-A300-4245-8DC3-4F194ADF86F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6D639A-E988-45C5-84B5-162DDFCBFF9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A332EDD-0A9A-4C63-BF0B-62A29D5EA5AB}">
      <dgm:prSet phldrT="[Texto]"/>
      <dgm:spPr/>
      <dgm:t>
        <a:bodyPr/>
        <a:lstStyle/>
        <a:p>
          <a:r>
            <a:rPr lang="es-EC" dirty="0" smtClean="0"/>
            <a:t>CAUSA</a:t>
          </a:r>
          <a:endParaRPr lang="es-EC" dirty="0"/>
        </a:p>
      </dgm:t>
    </dgm:pt>
    <dgm:pt modelId="{9A74E314-F923-4B1D-B779-22DDE750FFFF}" type="parTrans" cxnId="{5FE7D8DD-46C9-4E3A-B3B2-EFEE9B9353A7}">
      <dgm:prSet/>
      <dgm:spPr/>
      <dgm:t>
        <a:bodyPr/>
        <a:lstStyle/>
        <a:p>
          <a:endParaRPr lang="es-EC"/>
        </a:p>
      </dgm:t>
    </dgm:pt>
    <dgm:pt modelId="{64AFE56E-D314-4ACF-9654-B0893335E024}" type="sibTrans" cxnId="{5FE7D8DD-46C9-4E3A-B3B2-EFEE9B9353A7}">
      <dgm:prSet/>
      <dgm:spPr/>
      <dgm:t>
        <a:bodyPr/>
        <a:lstStyle/>
        <a:p>
          <a:endParaRPr lang="es-EC"/>
        </a:p>
      </dgm:t>
    </dgm:pt>
    <dgm:pt modelId="{9A363194-7FC5-4076-9DAC-6270A40E69F9}">
      <dgm:prSet phldrT="[Texto]"/>
      <dgm:spPr/>
      <dgm:t>
        <a:bodyPr/>
        <a:lstStyle/>
        <a:p>
          <a:r>
            <a:rPr lang="es-EC" dirty="0" smtClean="0"/>
            <a:t>Proactivos</a:t>
          </a:r>
          <a:endParaRPr lang="es-EC" dirty="0"/>
        </a:p>
      </dgm:t>
    </dgm:pt>
    <dgm:pt modelId="{E7761385-21BB-4DA7-8A81-756372F1B1E1}" type="parTrans" cxnId="{912D7D2B-3DCF-43FC-B5B7-1BF3305A25D8}">
      <dgm:prSet/>
      <dgm:spPr/>
      <dgm:t>
        <a:bodyPr/>
        <a:lstStyle/>
        <a:p>
          <a:endParaRPr lang="es-EC"/>
        </a:p>
      </dgm:t>
    </dgm:pt>
    <dgm:pt modelId="{18CF93E2-78AE-4E28-9EC5-EE5109FFA12C}" type="sibTrans" cxnId="{912D7D2B-3DCF-43FC-B5B7-1BF3305A25D8}">
      <dgm:prSet/>
      <dgm:spPr/>
      <dgm:t>
        <a:bodyPr/>
        <a:lstStyle/>
        <a:p>
          <a:endParaRPr lang="es-EC"/>
        </a:p>
      </dgm:t>
    </dgm:pt>
    <dgm:pt modelId="{25E36EB7-2C23-4AA9-945F-3D903E122C7C}">
      <dgm:prSet phldrT="[Texto]"/>
      <dgm:spPr/>
      <dgm:t>
        <a:bodyPr/>
        <a:lstStyle/>
        <a:p>
          <a:r>
            <a:rPr lang="es-EC" dirty="0" smtClean="0"/>
            <a:t>Permite tomar acciones preventivas.</a:t>
          </a:r>
        </a:p>
      </dgm:t>
    </dgm:pt>
    <dgm:pt modelId="{4CFCA16D-7DF3-4BCF-82D6-83CE3802E5AB}" type="parTrans" cxnId="{BFE424C5-BB24-4CDE-8F7E-27FC72BFDB5F}">
      <dgm:prSet/>
      <dgm:spPr/>
      <dgm:t>
        <a:bodyPr/>
        <a:lstStyle/>
        <a:p>
          <a:endParaRPr lang="es-EC"/>
        </a:p>
      </dgm:t>
    </dgm:pt>
    <dgm:pt modelId="{0DA3BE28-EFF1-4E24-A2BF-7E3D0AD5152F}" type="sibTrans" cxnId="{BFE424C5-BB24-4CDE-8F7E-27FC72BFDB5F}">
      <dgm:prSet/>
      <dgm:spPr/>
      <dgm:t>
        <a:bodyPr/>
        <a:lstStyle/>
        <a:p>
          <a:endParaRPr lang="es-EC"/>
        </a:p>
      </dgm:t>
    </dgm:pt>
    <dgm:pt modelId="{105E3FF2-680F-48BF-A42B-23194B886447}">
      <dgm:prSet phldrT="[Texto]"/>
      <dgm:spPr/>
      <dgm:t>
        <a:bodyPr/>
        <a:lstStyle/>
        <a:p>
          <a:r>
            <a:rPr lang="es-EC" dirty="0" smtClean="0"/>
            <a:t>EFECTO</a:t>
          </a:r>
          <a:endParaRPr lang="es-EC" dirty="0"/>
        </a:p>
      </dgm:t>
    </dgm:pt>
    <dgm:pt modelId="{3AB54CEC-4C7D-40FD-AF9B-80A93D5FF0BA}" type="parTrans" cxnId="{4E321F75-E9DF-4AC8-9268-58D263221907}">
      <dgm:prSet/>
      <dgm:spPr/>
      <dgm:t>
        <a:bodyPr/>
        <a:lstStyle/>
        <a:p>
          <a:endParaRPr lang="es-EC"/>
        </a:p>
      </dgm:t>
    </dgm:pt>
    <dgm:pt modelId="{FE9AA235-16CA-4251-A42D-4727EA355EEF}" type="sibTrans" cxnId="{4E321F75-E9DF-4AC8-9268-58D263221907}">
      <dgm:prSet/>
      <dgm:spPr/>
      <dgm:t>
        <a:bodyPr/>
        <a:lstStyle/>
        <a:p>
          <a:endParaRPr lang="es-EC"/>
        </a:p>
      </dgm:t>
    </dgm:pt>
    <dgm:pt modelId="{D179DC11-67C0-4D82-89F6-2B2DB4051078}">
      <dgm:prSet phldrT="[Texto]"/>
      <dgm:spPr/>
      <dgm:t>
        <a:bodyPr/>
        <a:lstStyle/>
        <a:p>
          <a:r>
            <a:rPr lang="es-EC" dirty="0" smtClean="0"/>
            <a:t>Pasivos</a:t>
          </a:r>
          <a:endParaRPr lang="es-EC" dirty="0"/>
        </a:p>
      </dgm:t>
    </dgm:pt>
    <dgm:pt modelId="{5B98BFDC-D0B0-4B77-BC78-66FA6372AE06}" type="parTrans" cxnId="{FF370DF8-9968-434C-84FC-46C2C66A80BF}">
      <dgm:prSet/>
      <dgm:spPr/>
      <dgm:t>
        <a:bodyPr/>
        <a:lstStyle/>
        <a:p>
          <a:endParaRPr lang="es-EC"/>
        </a:p>
      </dgm:t>
    </dgm:pt>
    <dgm:pt modelId="{C1CAAA44-20CE-41A2-A0EF-2C19927C8E80}" type="sibTrans" cxnId="{FF370DF8-9968-434C-84FC-46C2C66A80BF}">
      <dgm:prSet/>
      <dgm:spPr/>
      <dgm:t>
        <a:bodyPr/>
        <a:lstStyle/>
        <a:p>
          <a:endParaRPr lang="es-EC"/>
        </a:p>
      </dgm:t>
    </dgm:pt>
    <dgm:pt modelId="{D833E8B8-B5D3-4D00-9B52-125FEFBBF38A}">
      <dgm:prSet phldrT="[Texto]"/>
      <dgm:spPr/>
      <dgm:t>
        <a:bodyPr/>
        <a:lstStyle/>
        <a:p>
          <a:r>
            <a:rPr lang="es-EC" dirty="0" smtClean="0"/>
            <a:t>Brinda lecciones aprendidas</a:t>
          </a:r>
          <a:endParaRPr lang="es-EC" dirty="0"/>
        </a:p>
      </dgm:t>
    </dgm:pt>
    <dgm:pt modelId="{722E45E9-43BF-46BD-B512-E02F39243C01}" type="parTrans" cxnId="{1C3423C0-E60F-422A-A790-DF50A1942306}">
      <dgm:prSet/>
      <dgm:spPr/>
      <dgm:t>
        <a:bodyPr/>
        <a:lstStyle/>
        <a:p>
          <a:endParaRPr lang="es-EC"/>
        </a:p>
      </dgm:t>
    </dgm:pt>
    <dgm:pt modelId="{A8FC6A42-60D2-4F52-B455-AD99F73984F5}" type="sibTrans" cxnId="{1C3423C0-E60F-422A-A790-DF50A1942306}">
      <dgm:prSet/>
      <dgm:spPr/>
      <dgm:t>
        <a:bodyPr/>
        <a:lstStyle/>
        <a:p>
          <a:endParaRPr lang="es-EC"/>
        </a:p>
      </dgm:t>
    </dgm:pt>
    <dgm:pt modelId="{7D1F899F-EB38-4F5D-8C34-CAE5A54FF2B0}">
      <dgm:prSet phldrT="[Texto]"/>
      <dgm:spPr/>
      <dgm:t>
        <a:bodyPr/>
        <a:lstStyle/>
        <a:p>
          <a:r>
            <a:rPr lang="es-EC" dirty="0" smtClean="0"/>
            <a:t>Permite anticipar el resultado de otros indicadores</a:t>
          </a:r>
        </a:p>
      </dgm:t>
    </dgm:pt>
    <dgm:pt modelId="{E1EAFB18-02F6-4A46-89F9-048211854F2C}" type="parTrans" cxnId="{95F6AB1A-70AD-4D32-A2BA-EA53F285114C}">
      <dgm:prSet/>
      <dgm:spPr/>
      <dgm:t>
        <a:bodyPr/>
        <a:lstStyle/>
        <a:p>
          <a:endParaRPr lang="es-EC"/>
        </a:p>
      </dgm:t>
    </dgm:pt>
    <dgm:pt modelId="{D46739F0-90B4-41E8-9485-D79BE26956A5}" type="sibTrans" cxnId="{95F6AB1A-70AD-4D32-A2BA-EA53F285114C}">
      <dgm:prSet/>
      <dgm:spPr/>
      <dgm:t>
        <a:bodyPr/>
        <a:lstStyle/>
        <a:p>
          <a:endParaRPr lang="es-EC"/>
        </a:p>
      </dgm:t>
    </dgm:pt>
    <dgm:pt modelId="{E784ADDB-C648-422C-9E33-0770EFF382B3}">
      <dgm:prSet phldrT="[Texto]"/>
      <dgm:spPr/>
      <dgm:t>
        <a:bodyPr/>
        <a:lstStyle/>
        <a:p>
          <a:r>
            <a:rPr lang="es-EC" dirty="0" smtClean="0"/>
            <a:t>Indicadores de resultado</a:t>
          </a:r>
        </a:p>
      </dgm:t>
    </dgm:pt>
    <dgm:pt modelId="{366C65EB-E6B1-4C79-A271-45584C37F9FC}" type="parTrans" cxnId="{EAE7AB3C-0DC6-46D9-A612-1ADA018FF077}">
      <dgm:prSet/>
      <dgm:spPr/>
      <dgm:t>
        <a:bodyPr/>
        <a:lstStyle/>
        <a:p>
          <a:endParaRPr lang="es-EC"/>
        </a:p>
      </dgm:t>
    </dgm:pt>
    <dgm:pt modelId="{820D5204-0200-4200-AF22-5B8E90ED9A2F}" type="sibTrans" cxnId="{EAE7AB3C-0DC6-46D9-A612-1ADA018FF077}">
      <dgm:prSet/>
      <dgm:spPr/>
      <dgm:t>
        <a:bodyPr/>
        <a:lstStyle/>
        <a:p>
          <a:endParaRPr lang="es-EC"/>
        </a:p>
      </dgm:t>
    </dgm:pt>
    <dgm:pt modelId="{D5070994-2008-4B70-8AE6-38FB906A667A}">
      <dgm:prSet phldrT="[Texto]"/>
      <dgm:spPr/>
      <dgm:t>
        <a:bodyPr/>
        <a:lstStyle/>
        <a:p>
          <a:r>
            <a:rPr lang="es-EC" dirty="0" smtClean="0"/>
            <a:t>Permiten proyectar resultados de años futuros</a:t>
          </a:r>
          <a:endParaRPr lang="es-EC" dirty="0"/>
        </a:p>
      </dgm:t>
    </dgm:pt>
    <dgm:pt modelId="{708A0B10-DF94-4921-868D-6C049242328B}" type="parTrans" cxnId="{C28DFF5F-E505-42B8-909A-8712B29FE16C}">
      <dgm:prSet/>
      <dgm:spPr/>
      <dgm:t>
        <a:bodyPr/>
        <a:lstStyle/>
        <a:p>
          <a:endParaRPr lang="es-EC"/>
        </a:p>
      </dgm:t>
    </dgm:pt>
    <dgm:pt modelId="{7A84E43F-A2C3-4904-8C5F-D18C75EBDFD1}" type="sibTrans" cxnId="{C28DFF5F-E505-42B8-909A-8712B29FE16C}">
      <dgm:prSet/>
      <dgm:spPr/>
      <dgm:t>
        <a:bodyPr/>
        <a:lstStyle/>
        <a:p>
          <a:endParaRPr lang="es-EC"/>
        </a:p>
      </dgm:t>
    </dgm:pt>
    <dgm:pt modelId="{8DF9D7A8-94C1-4EB3-ADE9-8F6A65A2E744}">
      <dgm:prSet phldrT="[Texto]"/>
      <dgm:spPr/>
      <dgm:t>
        <a:bodyPr/>
        <a:lstStyle/>
        <a:p>
          <a:r>
            <a:rPr lang="es-EC" dirty="0" smtClean="0"/>
            <a:t>Indicadores de impacto</a:t>
          </a:r>
          <a:endParaRPr lang="es-EC" dirty="0"/>
        </a:p>
      </dgm:t>
    </dgm:pt>
    <dgm:pt modelId="{6C031A51-B2A1-4396-B2C4-C6BAB895E5D1}" type="parTrans" cxnId="{4C1A2DB2-BCF6-41DD-AC64-03A1036DD53E}">
      <dgm:prSet/>
      <dgm:spPr/>
      <dgm:t>
        <a:bodyPr/>
        <a:lstStyle/>
        <a:p>
          <a:endParaRPr lang="es-EC"/>
        </a:p>
      </dgm:t>
    </dgm:pt>
    <dgm:pt modelId="{8C5FE8AD-1D57-4DE4-975A-7235A97F4AC0}" type="sibTrans" cxnId="{4C1A2DB2-BCF6-41DD-AC64-03A1036DD53E}">
      <dgm:prSet/>
      <dgm:spPr/>
      <dgm:t>
        <a:bodyPr/>
        <a:lstStyle/>
        <a:p>
          <a:endParaRPr lang="es-EC"/>
        </a:p>
      </dgm:t>
    </dgm:pt>
    <dgm:pt modelId="{A35897B7-F186-4BC8-BC69-10CF75236FC5}" type="pres">
      <dgm:prSet presAssocID="{946D639A-E988-45C5-84B5-162DDFCBFF9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901F0265-2B45-44C9-9F1B-CD3D1AD66963}" type="pres">
      <dgm:prSet presAssocID="{2A332EDD-0A9A-4C63-BF0B-62A29D5EA5AB}" presName="root" presStyleCnt="0"/>
      <dgm:spPr/>
    </dgm:pt>
    <dgm:pt modelId="{6E796525-7ABB-4F07-A21E-37FFDF79A857}" type="pres">
      <dgm:prSet presAssocID="{2A332EDD-0A9A-4C63-BF0B-62A29D5EA5AB}" presName="rootComposite" presStyleCnt="0"/>
      <dgm:spPr/>
    </dgm:pt>
    <dgm:pt modelId="{E226FF7F-E2DE-4949-818D-6061EE21E339}" type="pres">
      <dgm:prSet presAssocID="{2A332EDD-0A9A-4C63-BF0B-62A29D5EA5AB}" presName="rootText" presStyleLbl="node1" presStyleIdx="0" presStyleCnt="2"/>
      <dgm:spPr/>
      <dgm:t>
        <a:bodyPr/>
        <a:lstStyle/>
        <a:p>
          <a:endParaRPr lang="es-EC"/>
        </a:p>
      </dgm:t>
    </dgm:pt>
    <dgm:pt modelId="{330BA745-EC3F-4F26-ACBD-B53CD3543441}" type="pres">
      <dgm:prSet presAssocID="{2A332EDD-0A9A-4C63-BF0B-62A29D5EA5AB}" presName="rootConnector" presStyleLbl="node1" presStyleIdx="0" presStyleCnt="2"/>
      <dgm:spPr/>
      <dgm:t>
        <a:bodyPr/>
        <a:lstStyle/>
        <a:p>
          <a:endParaRPr lang="es-EC"/>
        </a:p>
      </dgm:t>
    </dgm:pt>
    <dgm:pt modelId="{04A8CB89-E599-4530-90F9-98E8BA14041E}" type="pres">
      <dgm:prSet presAssocID="{2A332EDD-0A9A-4C63-BF0B-62A29D5EA5AB}" presName="childShape" presStyleCnt="0"/>
      <dgm:spPr/>
    </dgm:pt>
    <dgm:pt modelId="{F61258B7-A9B0-4180-9FC4-C67CC2145378}" type="pres">
      <dgm:prSet presAssocID="{E7761385-21BB-4DA7-8A81-756372F1B1E1}" presName="Name13" presStyleLbl="parChTrans1D2" presStyleIdx="0" presStyleCnt="8"/>
      <dgm:spPr/>
      <dgm:t>
        <a:bodyPr/>
        <a:lstStyle/>
        <a:p>
          <a:endParaRPr lang="es-EC"/>
        </a:p>
      </dgm:t>
    </dgm:pt>
    <dgm:pt modelId="{ACF228CD-4306-48B3-AA5B-C4E3D0FD2E9C}" type="pres">
      <dgm:prSet presAssocID="{9A363194-7FC5-4076-9DAC-6270A40E69F9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C91DA06-FFC5-4C5F-8B66-ECABF7F36BD1}" type="pres">
      <dgm:prSet presAssocID="{4CFCA16D-7DF3-4BCF-82D6-83CE3802E5AB}" presName="Name13" presStyleLbl="parChTrans1D2" presStyleIdx="1" presStyleCnt="8"/>
      <dgm:spPr/>
      <dgm:t>
        <a:bodyPr/>
        <a:lstStyle/>
        <a:p>
          <a:endParaRPr lang="es-EC"/>
        </a:p>
      </dgm:t>
    </dgm:pt>
    <dgm:pt modelId="{2BE32EA4-A768-489E-8872-846AB3E3A7D0}" type="pres">
      <dgm:prSet presAssocID="{25E36EB7-2C23-4AA9-945F-3D903E122C7C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035D9EF-825E-48DC-B973-FAC629B08F33}" type="pres">
      <dgm:prSet presAssocID="{E1EAFB18-02F6-4A46-89F9-048211854F2C}" presName="Name13" presStyleLbl="parChTrans1D2" presStyleIdx="2" presStyleCnt="8"/>
      <dgm:spPr/>
      <dgm:t>
        <a:bodyPr/>
        <a:lstStyle/>
        <a:p>
          <a:endParaRPr lang="es-EC"/>
        </a:p>
      </dgm:t>
    </dgm:pt>
    <dgm:pt modelId="{B3179AE4-7874-40A0-9705-CECBDDC6B745}" type="pres">
      <dgm:prSet presAssocID="{7D1F899F-EB38-4F5D-8C34-CAE5A54FF2B0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5F723E-49C2-40D0-A97B-923B225FF6C3}" type="pres">
      <dgm:prSet presAssocID="{366C65EB-E6B1-4C79-A271-45584C37F9FC}" presName="Name13" presStyleLbl="parChTrans1D2" presStyleIdx="3" presStyleCnt="8"/>
      <dgm:spPr/>
      <dgm:t>
        <a:bodyPr/>
        <a:lstStyle/>
        <a:p>
          <a:endParaRPr lang="es-EC"/>
        </a:p>
      </dgm:t>
    </dgm:pt>
    <dgm:pt modelId="{7854DC14-EB2D-40DB-844C-E6396AE4242D}" type="pres">
      <dgm:prSet presAssocID="{E784ADDB-C648-422C-9E33-0770EFF382B3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F85F361-4E22-4A98-9B14-508E9C2E3CB3}" type="pres">
      <dgm:prSet presAssocID="{105E3FF2-680F-48BF-A42B-23194B886447}" presName="root" presStyleCnt="0"/>
      <dgm:spPr/>
    </dgm:pt>
    <dgm:pt modelId="{E4EA72FD-05FB-49B5-A84F-235848615D18}" type="pres">
      <dgm:prSet presAssocID="{105E3FF2-680F-48BF-A42B-23194B886447}" presName="rootComposite" presStyleCnt="0"/>
      <dgm:spPr/>
    </dgm:pt>
    <dgm:pt modelId="{996E27A8-A9C4-4A04-872A-D9D3191E89B6}" type="pres">
      <dgm:prSet presAssocID="{105E3FF2-680F-48BF-A42B-23194B886447}" presName="rootText" presStyleLbl="node1" presStyleIdx="1" presStyleCnt="2"/>
      <dgm:spPr/>
      <dgm:t>
        <a:bodyPr/>
        <a:lstStyle/>
        <a:p>
          <a:endParaRPr lang="es-EC"/>
        </a:p>
      </dgm:t>
    </dgm:pt>
    <dgm:pt modelId="{90E46DEB-78D8-4AE1-B39D-4E6442991444}" type="pres">
      <dgm:prSet presAssocID="{105E3FF2-680F-48BF-A42B-23194B886447}" presName="rootConnector" presStyleLbl="node1" presStyleIdx="1" presStyleCnt="2"/>
      <dgm:spPr/>
      <dgm:t>
        <a:bodyPr/>
        <a:lstStyle/>
        <a:p>
          <a:endParaRPr lang="es-EC"/>
        </a:p>
      </dgm:t>
    </dgm:pt>
    <dgm:pt modelId="{07CF0849-DDDF-42C6-8C47-0EB953740A9F}" type="pres">
      <dgm:prSet presAssocID="{105E3FF2-680F-48BF-A42B-23194B886447}" presName="childShape" presStyleCnt="0"/>
      <dgm:spPr/>
    </dgm:pt>
    <dgm:pt modelId="{20A8723A-026C-4235-A565-EEB6ADD2C1D6}" type="pres">
      <dgm:prSet presAssocID="{5B98BFDC-D0B0-4B77-BC78-66FA6372AE06}" presName="Name13" presStyleLbl="parChTrans1D2" presStyleIdx="4" presStyleCnt="8"/>
      <dgm:spPr/>
      <dgm:t>
        <a:bodyPr/>
        <a:lstStyle/>
        <a:p>
          <a:endParaRPr lang="es-EC"/>
        </a:p>
      </dgm:t>
    </dgm:pt>
    <dgm:pt modelId="{C57C1E5A-5311-4ECC-8161-BAD0069513F1}" type="pres">
      <dgm:prSet presAssocID="{D179DC11-67C0-4D82-89F6-2B2DB4051078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1DCB106-A4C8-4C7C-8A6D-1DC518CBBEF4}" type="pres">
      <dgm:prSet presAssocID="{722E45E9-43BF-46BD-B512-E02F39243C01}" presName="Name13" presStyleLbl="parChTrans1D2" presStyleIdx="5" presStyleCnt="8"/>
      <dgm:spPr/>
      <dgm:t>
        <a:bodyPr/>
        <a:lstStyle/>
        <a:p>
          <a:endParaRPr lang="es-EC"/>
        </a:p>
      </dgm:t>
    </dgm:pt>
    <dgm:pt modelId="{B1A00CAD-5A7A-4B72-98E8-628172EEED88}" type="pres">
      <dgm:prSet presAssocID="{D833E8B8-B5D3-4D00-9B52-125FEFBBF38A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98E237C-C07D-4281-82CF-4D530A565B84}" type="pres">
      <dgm:prSet presAssocID="{708A0B10-DF94-4921-868D-6C049242328B}" presName="Name13" presStyleLbl="parChTrans1D2" presStyleIdx="6" presStyleCnt="8"/>
      <dgm:spPr/>
      <dgm:t>
        <a:bodyPr/>
        <a:lstStyle/>
        <a:p>
          <a:endParaRPr lang="es-EC"/>
        </a:p>
      </dgm:t>
    </dgm:pt>
    <dgm:pt modelId="{E82F85C5-0A09-4BD9-B23D-80021076259E}" type="pres">
      <dgm:prSet presAssocID="{D5070994-2008-4B70-8AE6-38FB906A667A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670ECBA-F9E9-4463-9C61-D443B0A94343}" type="pres">
      <dgm:prSet presAssocID="{6C031A51-B2A1-4396-B2C4-C6BAB895E5D1}" presName="Name13" presStyleLbl="parChTrans1D2" presStyleIdx="7" presStyleCnt="8"/>
      <dgm:spPr/>
      <dgm:t>
        <a:bodyPr/>
        <a:lstStyle/>
        <a:p>
          <a:endParaRPr lang="es-EC"/>
        </a:p>
      </dgm:t>
    </dgm:pt>
    <dgm:pt modelId="{EF7ED3E8-9C5E-4DD5-A387-3C9A929FF570}" type="pres">
      <dgm:prSet presAssocID="{8DF9D7A8-94C1-4EB3-ADE9-8F6A65A2E744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AE7AB3C-0DC6-46D9-A612-1ADA018FF077}" srcId="{2A332EDD-0A9A-4C63-BF0B-62A29D5EA5AB}" destId="{E784ADDB-C648-422C-9E33-0770EFF382B3}" srcOrd="3" destOrd="0" parTransId="{366C65EB-E6B1-4C79-A271-45584C37F9FC}" sibTransId="{820D5204-0200-4200-AF22-5B8E90ED9A2F}"/>
    <dgm:cxn modelId="{AF4BC9A0-8ADA-4CDC-BA89-9C090A622E3C}" type="presOf" srcId="{25E36EB7-2C23-4AA9-945F-3D903E122C7C}" destId="{2BE32EA4-A768-489E-8872-846AB3E3A7D0}" srcOrd="0" destOrd="0" presId="urn:microsoft.com/office/officeart/2005/8/layout/hierarchy3"/>
    <dgm:cxn modelId="{3D7F9F68-0EB0-439A-8700-2CB655E4C3B2}" type="presOf" srcId="{5B98BFDC-D0B0-4B77-BC78-66FA6372AE06}" destId="{20A8723A-026C-4235-A565-EEB6ADD2C1D6}" srcOrd="0" destOrd="0" presId="urn:microsoft.com/office/officeart/2005/8/layout/hierarchy3"/>
    <dgm:cxn modelId="{9C1D7D5C-9B45-43B4-A475-AE07FC2971B3}" type="presOf" srcId="{E7761385-21BB-4DA7-8A81-756372F1B1E1}" destId="{F61258B7-A9B0-4180-9FC4-C67CC2145378}" srcOrd="0" destOrd="0" presId="urn:microsoft.com/office/officeart/2005/8/layout/hierarchy3"/>
    <dgm:cxn modelId="{31FE8BD5-D556-4DCC-8F74-D00FEDFDB619}" type="presOf" srcId="{8DF9D7A8-94C1-4EB3-ADE9-8F6A65A2E744}" destId="{EF7ED3E8-9C5E-4DD5-A387-3C9A929FF570}" srcOrd="0" destOrd="0" presId="urn:microsoft.com/office/officeart/2005/8/layout/hierarchy3"/>
    <dgm:cxn modelId="{E7CA2647-A2F0-453B-BD54-BAB21AE485A1}" type="presOf" srcId="{E1EAFB18-02F6-4A46-89F9-048211854F2C}" destId="{0035D9EF-825E-48DC-B973-FAC629B08F33}" srcOrd="0" destOrd="0" presId="urn:microsoft.com/office/officeart/2005/8/layout/hierarchy3"/>
    <dgm:cxn modelId="{073D5338-7AEB-4476-B26A-BC2D6BF0628F}" type="presOf" srcId="{E784ADDB-C648-422C-9E33-0770EFF382B3}" destId="{7854DC14-EB2D-40DB-844C-E6396AE4242D}" srcOrd="0" destOrd="0" presId="urn:microsoft.com/office/officeart/2005/8/layout/hierarchy3"/>
    <dgm:cxn modelId="{95F6AB1A-70AD-4D32-A2BA-EA53F285114C}" srcId="{2A332EDD-0A9A-4C63-BF0B-62A29D5EA5AB}" destId="{7D1F899F-EB38-4F5D-8C34-CAE5A54FF2B0}" srcOrd="2" destOrd="0" parTransId="{E1EAFB18-02F6-4A46-89F9-048211854F2C}" sibTransId="{D46739F0-90B4-41E8-9485-D79BE26956A5}"/>
    <dgm:cxn modelId="{BFE424C5-BB24-4CDE-8F7E-27FC72BFDB5F}" srcId="{2A332EDD-0A9A-4C63-BF0B-62A29D5EA5AB}" destId="{25E36EB7-2C23-4AA9-945F-3D903E122C7C}" srcOrd="1" destOrd="0" parTransId="{4CFCA16D-7DF3-4BCF-82D6-83CE3802E5AB}" sibTransId="{0DA3BE28-EFF1-4E24-A2BF-7E3D0AD5152F}"/>
    <dgm:cxn modelId="{F287CF25-F76C-45FD-8337-E83FC1D78F6D}" type="presOf" srcId="{D833E8B8-B5D3-4D00-9B52-125FEFBBF38A}" destId="{B1A00CAD-5A7A-4B72-98E8-628172EEED88}" srcOrd="0" destOrd="0" presId="urn:microsoft.com/office/officeart/2005/8/layout/hierarchy3"/>
    <dgm:cxn modelId="{16C4D33D-FF45-43C7-855E-BBAE07D9342A}" type="presOf" srcId="{7D1F899F-EB38-4F5D-8C34-CAE5A54FF2B0}" destId="{B3179AE4-7874-40A0-9705-CECBDDC6B745}" srcOrd="0" destOrd="0" presId="urn:microsoft.com/office/officeart/2005/8/layout/hierarchy3"/>
    <dgm:cxn modelId="{ADE09D2E-A139-4DFE-8FFD-C1A9CC3E8343}" type="presOf" srcId="{366C65EB-E6B1-4C79-A271-45584C37F9FC}" destId="{A75F723E-49C2-40D0-A97B-923B225FF6C3}" srcOrd="0" destOrd="0" presId="urn:microsoft.com/office/officeart/2005/8/layout/hierarchy3"/>
    <dgm:cxn modelId="{B0A143D3-7D8F-455E-9587-21F4057E9828}" type="presOf" srcId="{105E3FF2-680F-48BF-A42B-23194B886447}" destId="{996E27A8-A9C4-4A04-872A-D9D3191E89B6}" srcOrd="0" destOrd="0" presId="urn:microsoft.com/office/officeart/2005/8/layout/hierarchy3"/>
    <dgm:cxn modelId="{48D00E64-DFB0-4E76-960A-4812769D933B}" type="presOf" srcId="{2A332EDD-0A9A-4C63-BF0B-62A29D5EA5AB}" destId="{E226FF7F-E2DE-4949-818D-6061EE21E339}" srcOrd="0" destOrd="0" presId="urn:microsoft.com/office/officeart/2005/8/layout/hierarchy3"/>
    <dgm:cxn modelId="{41215A22-857B-4166-92A7-E5D70ECBF2C9}" type="presOf" srcId="{946D639A-E988-45C5-84B5-162DDFCBFF97}" destId="{A35897B7-F186-4BC8-BC69-10CF75236FC5}" srcOrd="0" destOrd="0" presId="urn:microsoft.com/office/officeart/2005/8/layout/hierarchy3"/>
    <dgm:cxn modelId="{FF370DF8-9968-434C-84FC-46C2C66A80BF}" srcId="{105E3FF2-680F-48BF-A42B-23194B886447}" destId="{D179DC11-67C0-4D82-89F6-2B2DB4051078}" srcOrd="0" destOrd="0" parTransId="{5B98BFDC-D0B0-4B77-BC78-66FA6372AE06}" sibTransId="{C1CAAA44-20CE-41A2-A0EF-2C19927C8E80}"/>
    <dgm:cxn modelId="{4C1A2DB2-BCF6-41DD-AC64-03A1036DD53E}" srcId="{105E3FF2-680F-48BF-A42B-23194B886447}" destId="{8DF9D7A8-94C1-4EB3-ADE9-8F6A65A2E744}" srcOrd="3" destOrd="0" parTransId="{6C031A51-B2A1-4396-B2C4-C6BAB895E5D1}" sibTransId="{8C5FE8AD-1D57-4DE4-975A-7235A97F4AC0}"/>
    <dgm:cxn modelId="{828FBBA0-994D-4346-8DE7-A84641D7CB76}" type="presOf" srcId="{D5070994-2008-4B70-8AE6-38FB906A667A}" destId="{E82F85C5-0A09-4BD9-B23D-80021076259E}" srcOrd="0" destOrd="0" presId="urn:microsoft.com/office/officeart/2005/8/layout/hierarchy3"/>
    <dgm:cxn modelId="{388AE621-2060-4827-A60D-53E58E69FC7A}" type="presOf" srcId="{105E3FF2-680F-48BF-A42B-23194B886447}" destId="{90E46DEB-78D8-4AE1-B39D-4E6442991444}" srcOrd="1" destOrd="0" presId="urn:microsoft.com/office/officeart/2005/8/layout/hierarchy3"/>
    <dgm:cxn modelId="{DC9B7B7A-A51F-4B93-AD45-2111AAA36ED1}" type="presOf" srcId="{6C031A51-B2A1-4396-B2C4-C6BAB895E5D1}" destId="{E670ECBA-F9E9-4463-9C61-D443B0A94343}" srcOrd="0" destOrd="0" presId="urn:microsoft.com/office/officeart/2005/8/layout/hierarchy3"/>
    <dgm:cxn modelId="{BC6B0FB0-D545-4D20-A7A8-D3C4E1D8E21A}" type="presOf" srcId="{722E45E9-43BF-46BD-B512-E02F39243C01}" destId="{E1DCB106-A4C8-4C7C-8A6D-1DC518CBBEF4}" srcOrd="0" destOrd="0" presId="urn:microsoft.com/office/officeart/2005/8/layout/hierarchy3"/>
    <dgm:cxn modelId="{C28DFF5F-E505-42B8-909A-8712B29FE16C}" srcId="{105E3FF2-680F-48BF-A42B-23194B886447}" destId="{D5070994-2008-4B70-8AE6-38FB906A667A}" srcOrd="2" destOrd="0" parTransId="{708A0B10-DF94-4921-868D-6C049242328B}" sibTransId="{7A84E43F-A2C3-4904-8C5F-D18C75EBDFD1}"/>
    <dgm:cxn modelId="{5FE7D8DD-46C9-4E3A-B3B2-EFEE9B9353A7}" srcId="{946D639A-E988-45C5-84B5-162DDFCBFF97}" destId="{2A332EDD-0A9A-4C63-BF0B-62A29D5EA5AB}" srcOrd="0" destOrd="0" parTransId="{9A74E314-F923-4B1D-B779-22DDE750FFFF}" sibTransId="{64AFE56E-D314-4ACF-9654-B0893335E024}"/>
    <dgm:cxn modelId="{1C3423C0-E60F-422A-A790-DF50A1942306}" srcId="{105E3FF2-680F-48BF-A42B-23194B886447}" destId="{D833E8B8-B5D3-4D00-9B52-125FEFBBF38A}" srcOrd="1" destOrd="0" parTransId="{722E45E9-43BF-46BD-B512-E02F39243C01}" sibTransId="{A8FC6A42-60D2-4F52-B455-AD99F73984F5}"/>
    <dgm:cxn modelId="{E9AF60A2-0162-4BE8-8109-97EBA761CFD6}" type="presOf" srcId="{708A0B10-DF94-4921-868D-6C049242328B}" destId="{398E237C-C07D-4281-82CF-4D530A565B84}" srcOrd="0" destOrd="0" presId="urn:microsoft.com/office/officeart/2005/8/layout/hierarchy3"/>
    <dgm:cxn modelId="{CA72A626-BDE7-4EC2-B78D-73CE527E02B2}" type="presOf" srcId="{D179DC11-67C0-4D82-89F6-2B2DB4051078}" destId="{C57C1E5A-5311-4ECC-8161-BAD0069513F1}" srcOrd="0" destOrd="0" presId="urn:microsoft.com/office/officeart/2005/8/layout/hierarchy3"/>
    <dgm:cxn modelId="{912D7D2B-3DCF-43FC-B5B7-1BF3305A25D8}" srcId="{2A332EDD-0A9A-4C63-BF0B-62A29D5EA5AB}" destId="{9A363194-7FC5-4076-9DAC-6270A40E69F9}" srcOrd="0" destOrd="0" parTransId="{E7761385-21BB-4DA7-8A81-756372F1B1E1}" sibTransId="{18CF93E2-78AE-4E28-9EC5-EE5109FFA12C}"/>
    <dgm:cxn modelId="{4E321F75-E9DF-4AC8-9268-58D263221907}" srcId="{946D639A-E988-45C5-84B5-162DDFCBFF97}" destId="{105E3FF2-680F-48BF-A42B-23194B886447}" srcOrd="1" destOrd="0" parTransId="{3AB54CEC-4C7D-40FD-AF9B-80A93D5FF0BA}" sibTransId="{FE9AA235-16CA-4251-A42D-4727EA355EEF}"/>
    <dgm:cxn modelId="{649EA53C-F91A-40F6-88CD-ABA0EE28D572}" type="presOf" srcId="{2A332EDD-0A9A-4C63-BF0B-62A29D5EA5AB}" destId="{330BA745-EC3F-4F26-ACBD-B53CD3543441}" srcOrd="1" destOrd="0" presId="urn:microsoft.com/office/officeart/2005/8/layout/hierarchy3"/>
    <dgm:cxn modelId="{EB7ABEFD-0D50-4FA1-89DA-9D92B9EC7685}" type="presOf" srcId="{4CFCA16D-7DF3-4BCF-82D6-83CE3802E5AB}" destId="{1C91DA06-FFC5-4C5F-8B66-ECABF7F36BD1}" srcOrd="0" destOrd="0" presId="urn:microsoft.com/office/officeart/2005/8/layout/hierarchy3"/>
    <dgm:cxn modelId="{ECB4206C-7C34-4444-9B96-9B6DE9DF4C5A}" type="presOf" srcId="{9A363194-7FC5-4076-9DAC-6270A40E69F9}" destId="{ACF228CD-4306-48B3-AA5B-C4E3D0FD2E9C}" srcOrd="0" destOrd="0" presId="urn:microsoft.com/office/officeart/2005/8/layout/hierarchy3"/>
    <dgm:cxn modelId="{83AA5D18-E36A-4172-B068-4CD46B643FA5}" type="presParOf" srcId="{A35897B7-F186-4BC8-BC69-10CF75236FC5}" destId="{901F0265-2B45-44C9-9F1B-CD3D1AD66963}" srcOrd="0" destOrd="0" presId="urn:microsoft.com/office/officeart/2005/8/layout/hierarchy3"/>
    <dgm:cxn modelId="{4152D312-F703-492B-92BE-9BB2AD793B7B}" type="presParOf" srcId="{901F0265-2B45-44C9-9F1B-CD3D1AD66963}" destId="{6E796525-7ABB-4F07-A21E-37FFDF79A857}" srcOrd="0" destOrd="0" presId="urn:microsoft.com/office/officeart/2005/8/layout/hierarchy3"/>
    <dgm:cxn modelId="{15F88C61-B749-4D95-A193-472E68647E7C}" type="presParOf" srcId="{6E796525-7ABB-4F07-A21E-37FFDF79A857}" destId="{E226FF7F-E2DE-4949-818D-6061EE21E339}" srcOrd="0" destOrd="0" presId="urn:microsoft.com/office/officeart/2005/8/layout/hierarchy3"/>
    <dgm:cxn modelId="{ED1B3894-C48C-4EDF-8E00-56B693A3810B}" type="presParOf" srcId="{6E796525-7ABB-4F07-A21E-37FFDF79A857}" destId="{330BA745-EC3F-4F26-ACBD-B53CD3543441}" srcOrd="1" destOrd="0" presId="urn:microsoft.com/office/officeart/2005/8/layout/hierarchy3"/>
    <dgm:cxn modelId="{464BE6F9-8F18-4E7B-8A6C-C8FCF40DD449}" type="presParOf" srcId="{901F0265-2B45-44C9-9F1B-CD3D1AD66963}" destId="{04A8CB89-E599-4530-90F9-98E8BA14041E}" srcOrd="1" destOrd="0" presId="urn:microsoft.com/office/officeart/2005/8/layout/hierarchy3"/>
    <dgm:cxn modelId="{9CEFABF9-5842-4D45-9322-F42971325902}" type="presParOf" srcId="{04A8CB89-E599-4530-90F9-98E8BA14041E}" destId="{F61258B7-A9B0-4180-9FC4-C67CC2145378}" srcOrd="0" destOrd="0" presId="urn:microsoft.com/office/officeart/2005/8/layout/hierarchy3"/>
    <dgm:cxn modelId="{0C9A68CD-F1A7-48E8-9519-1233E6D7226B}" type="presParOf" srcId="{04A8CB89-E599-4530-90F9-98E8BA14041E}" destId="{ACF228CD-4306-48B3-AA5B-C4E3D0FD2E9C}" srcOrd="1" destOrd="0" presId="urn:microsoft.com/office/officeart/2005/8/layout/hierarchy3"/>
    <dgm:cxn modelId="{F55D33D8-5F6C-40D4-838E-75ED16B51143}" type="presParOf" srcId="{04A8CB89-E599-4530-90F9-98E8BA14041E}" destId="{1C91DA06-FFC5-4C5F-8B66-ECABF7F36BD1}" srcOrd="2" destOrd="0" presId="urn:microsoft.com/office/officeart/2005/8/layout/hierarchy3"/>
    <dgm:cxn modelId="{D81B3A7D-7A48-4DFD-83D1-94A35E497F99}" type="presParOf" srcId="{04A8CB89-E599-4530-90F9-98E8BA14041E}" destId="{2BE32EA4-A768-489E-8872-846AB3E3A7D0}" srcOrd="3" destOrd="0" presId="urn:microsoft.com/office/officeart/2005/8/layout/hierarchy3"/>
    <dgm:cxn modelId="{049BB1D3-49DD-4EF9-BFBA-624CF3D75084}" type="presParOf" srcId="{04A8CB89-E599-4530-90F9-98E8BA14041E}" destId="{0035D9EF-825E-48DC-B973-FAC629B08F33}" srcOrd="4" destOrd="0" presId="urn:microsoft.com/office/officeart/2005/8/layout/hierarchy3"/>
    <dgm:cxn modelId="{A04697C2-91D4-4AF9-99B2-A21906692126}" type="presParOf" srcId="{04A8CB89-E599-4530-90F9-98E8BA14041E}" destId="{B3179AE4-7874-40A0-9705-CECBDDC6B745}" srcOrd="5" destOrd="0" presId="urn:microsoft.com/office/officeart/2005/8/layout/hierarchy3"/>
    <dgm:cxn modelId="{C2191CEF-FF9C-4513-B8B5-6EA0607BB7D1}" type="presParOf" srcId="{04A8CB89-E599-4530-90F9-98E8BA14041E}" destId="{A75F723E-49C2-40D0-A97B-923B225FF6C3}" srcOrd="6" destOrd="0" presId="urn:microsoft.com/office/officeart/2005/8/layout/hierarchy3"/>
    <dgm:cxn modelId="{C9D3B96E-F3C0-4A30-920B-094FDF49B5A8}" type="presParOf" srcId="{04A8CB89-E599-4530-90F9-98E8BA14041E}" destId="{7854DC14-EB2D-40DB-844C-E6396AE4242D}" srcOrd="7" destOrd="0" presId="urn:microsoft.com/office/officeart/2005/8/layout/hierarchy3"/>
    <dgm:cxn modelId="{97C664D1-C04A-44CD-9BFD-570D0C2A94CD}" type="presParOf" srcId="{A35897B7-F186-4BC8-BC69-10CF75236FC5}" destId="{0F85F361-4E22-4A98-9B14-508E9C2E3CB3}" srcOrd="1" destOrd="0" presId="urn:microsoft.com/office/officeart/2005/8/layout/hierarchy3"/>
    <dgm:cxn modelId="{D84C0740-FE38-4C59-B21A-CC45CC489775}" type="presParOf" srcId="{0F85F361-4E22-4A98-9B14-508E9C2E3CB3}" destId="{E4EA72FD-05FB-49B5-A84F-235848615D18}" srcOrd="0" destOrd="0" presId="urn:microsoft.com/office/officeart/2005/8/layout/hierarchy3"/>
    <dgm:cxn modelId="{58437316-8703-409E-ABDF-1DD4E0A6B0E0}" type="presParOf" srcId="{E4EA72FD-05FB-49B5-A84F-235848615D18}" destId="{996E27A8-A9C4-4A04-872A-D9D3191E89B6}" srcOrd="0" destOrd="0" presId="urn:microsoft.com/office/officeart/2005/8/layout/hierarchy3"/>
    <dgm:cxn modelId="{FBCE6921-2A62-42D1-8B7F-80BCF7404481}" type="presParOf" srcId="{E4EA72FD-05FB-49B5-A84F-235848615D18}" destId="{90E46DEB-78D8-4AE1-B39D-4E6442991444}" srcOrd="1" destOrd="0" presId="urn:microsoft.com/office/officeart/2005/8/layout/hierarchy3"/>
    <dgm:cxn modelId="{39B4892C-E7A7-40CF-ABB4-08CF14126274}" type="presParOf" srcId="{0F85F361-4E22-4A98-9B14-508E9C2E3CB3}" destId="{07CF0849-DDDF-42C6-8C47-0EB953740A9F}" srcOrd="1" destOrd="0" presId="urn:microsoft.com/office/officeart/2005/8/layout/hierarchy3"/>
    <dgm:cxn modelId="{72119F0F-6B5B-4170-ABFD-68C156F53101}" type="presParOf" srcId="{07CF0849-DDDF-42C6-8C47-0EB953740A9F}" destId="{20A8723A-026C-4235-A565-EEB6ADD2C1D6}" srcOrd="0" destOrd="0" presId="urn:microsoft.com/office/officeart/2005/8/layout/hierarchy3"/>
    <dgm:cxn modelId="{6994BAC6-DAF3-4687-8860-6B1CC5E54608}" type="presParOf" srcId="{07CF0849-DDDF-42C6-8C47-0EB953740A9F}" destId="{C57C1E5A-5311-4ECC-8161-BAD0069513F1}" srcOrd="1" destOrd="0" presId="urn:microsoft.com/office/officeart/2005/8/layout/hierarchy3"/>
    <dgm:cxn modelId="{34750002-ED66-4259-800E-96C0BA348D68}" type="presParOf" srcId="{07CF0849-DDDF-42C6-8C47-0EB953740A9F}" destId="{E1DCB106-A4C8-4C7C-8A6D-1DC518CBBEF4}" srcOrd="2" destOrd="0" presId="urn:microsoft.com/office/officeart/2005/8/layout/hierarchy3"/>
    <dgm:cxn modelId="{218BC4C5-DBE0-46F0-AD7E-D9A5862E857A}" type="presParOf" srcId="{07CF0849-DDDF-42C6-8C47-0EB953740A9F}" destId="{B1A00CAD-5A7A-4B72-98E8-628172EEED88}" srcOrd="3" destOrd="0" presId="urn:microsoft.com/office/officeart/2005/8/layout/hierarchy3"/>
    <dgm:cxn modelId="{B6F7202E-198C-4005-B51D-1AFFF5CFBBF0}" type="presParOf" srcId="{07CF0849-DDDF-42C6-8C47-0EB953740A9F}" destId="{398E237C-C07D-4281-82CF-4D530A565B84}" srcOrd="4" destOrd="0" presId="urn:microsoft.com/office/officeart/2005/8/layout/hierarchy3"/>
    <dgm:cxn modelId="{19D11605-E702-4FD5-9DE1-61BC6B3142B1}" type="presParOf" srcId="{07CF0849-DDDF-42C6-8C47-0EB953740A9F}" destId="{E82F85C5-0A09-4BD9-B23D-80021076259E}" srcOrd="5" destOrd="0" presId="urn:microsoft.com/office/officeart/2005/8/layout/hierarchy3"/>
    <dgm:cxn modelId="{CE46FE55-9C46-4A8B-9D3F-5D6EEC8700A5}" type="presParOf" srcId="{07CF0849-DDDF-42C6-8C47-0EB953740A9F}" destId="{E670ECBA-F9E9-4463-9C61-D443B0A94343}" srcOrd="6" destOrd="0" presId="urn:microsoft.com/office/officeart/2005/8/layout/hierarchy3"/>
    <dgm:cxn modelId="{71DB1EAF-C74B-43A1-9D48-89FCF6A79672}" type="presParOf" srcId="{07CF0849-DDDF-42C6-8C47-0EB953740A9F}" destId="{EF7ED3E8-9C5E-4DD5-A387-3C9A929FF57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5A033C-6EBC-4134-A615-C838EB50E64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1D26202F-427F-47EA-91F3-F0D90198F740}">
      <dgm:prSet phldrT="[Texto]" custT="1"/>
      <dgm:spPr/>
      <dgm:t>
        <a:bodyPr/>
        <a:lstStyle/>
        <a:p>
          <a:r>
            <a:rPr lang="es-EC" sz="2000" dirty="0" smtClean="0"/>
            <a:t>Impacto</a:t>
          </a:r>
          <a:endParaRPr lang="es-EC" sz="2000" dirty="0"/>
        </a:p>
      </dgm:t>
    </dgm:pt>
    <dgm:pt modelId="{7CBAEEA7-E24D-4337-942D-97FDD42BBBAD}" type="parTrans" cxnId="{01B66D5C-0FD7-46D3-BA60-178C0D726802}">
      <dgm:prSet/>
      <dgm:spPr/>
      <dgm:t>
        <a:bodyPr/>
        <a:lstStyle/>
        <a:p>
          <a:endParaRPr lang="es-EC" sz="1100"/>
        </a:p>
      </dgm:t>
    </dgm:pt>
    <dgm:pt modelId="{2035163A-7B07-4D15-94A3-40BA238AC171}" type="sibTrans" cxnId="{01B66D5C-0FD7-46D3-BA60-178C0D726802}">
      <dgm:prSet/>
      <dgm:spPr/>
      <dgm:t>
        <a:bodyPr/>
        <a:lstStyle/>
        <a:p>
          <a:endParaRPr lang="es-EC" sz="1100"/>
        </a:p>
      </dgm:t>
    </dgm:pt>
    <dgm:pt modelId="{4F20A085-3CC8-4C26-905E-5E252ACF5A4B}">
      <dgm:prSet phldrT="[Texto]" custT="1"/>
      <dgm:spPr/>
      <dgm:t>
        <a:bodyPr/>
        <a:lstStyle/>
        <a:p>
          <a:r>
            <a:rPr lang="es-EC" sz="1200" dirty="0" smtClean="0"/>
            <a:t>Evaluación del Sistema Nacional de Contratación Pública</a:t>
          </a:r>
          <a:endParaRPr lang="es-EC" sz="1200" dirty="0"/>
        </a:p>
      </dgm:t>
    </dgm:pt>
    <dgm:pt modelId="{0B79CC89-A568-4AED-8303-D313FC573B61}" type="parTrans" cxnId="{C14396DC-E395-4963-AD4C-FBA782A2C1F6}">
      <dgm:prSet/>
      <dgm:spPr/>
      <dgm:t>
        <a:bodyPr/>
        <a:lstStyle/>
        <a:p>
          <a:endParaRPr lang="es-EC" sz="1100"/>
        </a:p>
      </dgm:t>
    </dgm:pt>
    <dgm:pt modelId="{A3D3B328-1A30-4D28-9512-65B0F1FCDC5C}" type="sibTrans" cxnId="{C14396DC-E395-4963-AD4C-FBA782A2C1F6}">
      <dgm:prSet/>
      <dgm:spPr/>
      <dgm:t>
        <a:bodyPr/>
        <a:lstStyle/>
        <a:p>
          <a:endParaRPr lang="es-EC" sz="1100"/>
        </a:p>
      </dgm:t>
    </dgm:pt>
    <dgm:pt modelId="{2572806E-4562-452D-850D-1F82D6BD39FD}">
      <dgm:prSet phldrT="[Texto]" custT="1"/>
      <dgm:spPr/>
      <dgm:t>
        <a:bodyPr/>
        <a:lstStyle/>
        <a:p>
          <a:r>
            <a:rPr lang="es-EC" sz="1200" dirty="0" smtClean="0"/>
            <a:t>Política Pública</a:t>
          </a:r>
          <a:endParaRPr lang="es-EC" sz="1200" dirty="0"/>
        </a:p>
      </dgm:t>
    </dgm:pt>
    <dgm:pt modelId="{755E7A5C-EDA4-4E30-A69A-CBF92B49EFB5}" type="parTrans" cxnId="{7B5ABF57-2843-4DC0-8B39-06664E447F6A}">
      <dgm:prSet/>
      <dgm:spPr/>
      <dgm:t>
        <a:bodyPr/>
        <a:lstStyle/>
        <a:p>
          <a:endParaRPr lang="es-EC" sz="1100"/>
        </a:p>
      </dgm:t>
    </dgm:pt>
    <dgm:pt modelId="{DE2D8247-BBCF-41C3-9C67-AC416831E415}" type="sibTrans" cxnId="{7B5ABF57-2843-4DC0-8B39-06664E447F6A}">
      <dgm:prSet/>
      <dgm:spPr/>
      <dgm:t>
        <a:bodyPr/>
        <a:lstStyle/>
        <a:p>
          <a:endParaRPr lang="es-EC" sz="1100"/>
        </a:p>
      </dgm:t>
    </dgm:pt>
    <dgm:pt modelId="{A7733F2F-D133-48EB-BD7B-DD37DAA349FA}">
      <dgm:prSet phldrT="[Texto]" custT="1"/>
      <dgm:spPr/>
      <dgm:t>
        <a:bodyPr/>
        <a:lstStyle/>
        <a:p>
          <a:r>
            <a:rPr lang="es-EC" sz="2000" dirty="0" smtClean="0"/>
            <a:t>Resultado</a:t>
          </a:r>
          <a:endParaRPr lang="es-EC" sz="2000" dirty="0"/>
        </a:p>
      </dgm:t>
    </dgm:pt>
    <dgm:pt modelId="{FD4DFBFE-D5CE-4417-B534-995F0E8E0E98}" type="parTrans" cxnId="{115C8D41-046C-4C39-8D8B-8988081E7A08}">
      <dgm:prSet/>
      <dgm:spPr/>
      <dgm:t>
        <a:bodyPr/>
        <a:lstStyle/>
        <a:p>
          <a:endParaRPr lang="es-EC" sz="1100"/>
        </a:p>
      </dgm:t>
    </dgm:pt>
    <dgm:pt modelId="{0ED4CF2E-FE38-4011-A407-8F6A57F4C4DF}" type="sibTrans" cxnId="{115C8D41-046C-4C39-8D8B-8988081E7A08}">
      <dgm:prSet/>
      <dgm:spPr/>
      <dgm:t>
        <a:bodyPr/>
        <a:lstStyle/>
        <a:p>
          <a:endParaRPr lang="es-EC" sz="1100"/>
        </a:p>
      </dgm:t>
    </dgm:pt>
    <dgm:pt modelId="{CCE94AE5-8A33-408A-8B1D-9DBE5BB9F55D}">
      <dgm:prSet phldrT="[Texto]" custT="1"/>
      <dgm:spPr/>
      <dgm:t>
        <a:bodyPr/>
        <a:lstStyle/>
        <a:p>
          <a:r>
            <a:rPr lang="es-EC" sz="1200" dirty="0" smtClean="0"/>
            <a:t>Desempeño de la Institución</a:t>
          </a:r>
          <a:endParaRPr lang="es-EC" sz="1200" dirty="0"/>
        </a:p>
      </dgm:t>
    </dgm:pt>
    <dgm:pt modelId="{9F16EA07-2046-4DEA-8435-261B69C6B645}" type="parTrans" cxnId="{79CB3780-6FA2-4814-8581-0E9D48870C76}">
      <dgm:prSet/>
      <dgm:spPr/>
      <dgm:t>
        <a:bodyPr/>
        <a:lstStyle/>
        <a:p>
          <a:endParaRPr lang="es-EC" sz="1100"/>
        </a:p>
      </dgm:t>
    </dgm:pt>
    <dgm:pt modelId="{ED53C564-07C9-4B35-A709-DCC746357C1B}" type="sibTrans" cxnId="{79CB3780-6FA2-4814-8581-0E9D48870C76}">
      <dgm:prSet/>
      <dgm:spPr/>
      <dgm:t>
        <a:bodyPr/>
        <a:lstStyle/>
        <a:p>
          <a:endParaRPr lang="es-EC" sz="1100"/>
        </a:p>
      </dgm:t>
    </dgm:pt>
    <dgm:pt modelId="{9899375E-6516-43D8-835E-51F218884843}">
      <dgm:prSet phldrT="[Texto]" custT="1"/>
      <dgm:spPr/>
      <dgm:t>
        <a:bodyPr/>
        <a:lstStyle/>
        <a:p>
          <a:r>
            <a:rPr lang="es-EC" sz="1200" dirty="0" smtClean="0"/>
            <a:t>Medición del resultado de proyectos o actividades</a:t>
          </a:r>
          <a:endParaRPr lang="es-EC" sz="1200" dirty="0"/>
        </a:p>
      </dgm:t>
    </dgm:pt>
    <dgm:pt modelId="{DFA7E46B-95E2-4390-BB89-16370352ECA1}" type="parTrans" cxnId="{39CBC751-231B-4E42-9E2C-D346AC11D091}">
      <dgm:prSet/>
      <dgm:spPr/>
      <dgm:t>
        <a:bodyPr/>
        <a:lstStyle/>
        <a:p>
          <a:endParaRPr lang="es-EC" sz="1100"/>
        </a:p>
      </dgm:t>
    </dgm:pt>
    <dgm:pt modelId="{ABA91013-FDCB-41F6-8755-74CFEB7C763C}" type="sibTrans" cxnId="{39CBC751-231B-4E42-9E2C-D346AC11D091}">
      <dgm:prSet/>
      <dgm:spPr/>
      <dgm:t>
        <a:bodyPr/>
        <a:lstStyle/>
        <a:p>
          <a:endParaRPr lang="es-EC" sz="1100"/>
        </a:p>
      </dgm:t>
    </dgm:pt>
    <dgm:pt modelId="{B4ECA63B-BA12-4563-935D-64D9D23A8C32}">
      <dgm:prSet phldrT="[Texto]" custT="1"/>
      <dgm:spPr/>
      <dgm:t>
        <a:bodyPr/>
        <a:lstStyle/>
        <a:p>
          <a:r>
            <a:rPr lang="es-EC" sz="1200" dirty="0" smtClean="0"/>
            <a:t>Medición del funcionamiento operativo de la institución.</a:t>
          </a:r>
          <a:endParaRPr lang="es-EC" sz="1200" dirty="0"/>
        </a:p>
      </dgm:t>
    </dgm:pt>
    <dgm:pt modelId="{7DB85687-0DF3-4A74-80C0-92EC3B2277B8}" type="parTrans" cxnId="{68F28477-6DE6-4287-B644-A011399D365F}">
      <dgm:prSet/>
      <dgm:spPr/>
      <dgm:t>
        <a:bodyPr/>
        <a:lstStyle/>
        <a:p>
          <a:endParaRPr lang="es-EC" sz="1600"/>
        </a:p>
      </dgm:t>
    </dgm:pt>
    <dgm:pt modelId="{BF97BFBB-CF4C-4819-8B9B-6B59BEDCD069}" type="sibTrans" cxnId="{68F28477-6DE6-4287-B644-A011399D365F}">
      <dgm:prSet/>
      <dgm:spPr/>
      <dgm:t>
        <a:bodyPr/>
        <a:lstStyle/>
        <a:p>
          <a:endParaRPr lang="es-EC" sz="1600"/>
        </a:p>
      </dgm:t>
    </dgm:pt>
    <dgm:pt modelId="{04860286-9C32-4BDA-A9DD-66D51C5169C6}" type="pres">
      <dgm:prSet presAssocID="{345A033C-6EBC-4134-A615-C838EB50E64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955FF678-F744-4E28-8449-1E631AA556B7}" type="pres">
      <dgm:prSet presAssocID="{1D26202F-427F-47EA-91F3-F0D90198F740}" presName="linNode" presStyleCnt="0"/>
      <dgm:spPr/>
    </dgm:pt>
    <dgm:pt modelId="{69B23417-ABF2-4DC6-9220-143FDA2AD207}" type="pres">
      <dgm:prSet presAssocID="{1D26202F-427F-47EA-91F3-F0D90198F74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AA7DDB-C56A-45A8-84EA-24B92F76E4EE}" type="pres">
      <dgm:prSet presAssocID="{1D26202F-427F-47EA-91F3-F0D90198F74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E2B78DF-25D1-4275-89B9-3439E8EC25E5}" type="pres">
      <dgm:prSet presAssocID="{2035163A-7B07-4D15-94A3-40BA238AC171}" presName="spacing" presStyleCnt="0"/>
      <dgm:spPr/>
    </dgm:pt>
    <dgm:pt modelId="{275C8D46-ABB9-4415-AD8C-FAE2D69E41B0}" type="pres">
      <dgm:prSet presAssocID="{A7733F2F-D133-48EB-BD7B-DD37DAA349FA}" presName="linNode" presStyleCnt="0"/>
      <dgm:spPr/>
    </dgm:pt>
    <dgm:pt modelId="{5C50D860-6F5F-469F-AE02-8B0E09D1A1CA}" type="pres">
      <dgm:prSet presAssocID="{A7733F2F-D133-48EB-BD7B-DD37DAA349F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62F93BE-7AC0-4B36-8A92-065766EAC975}" type="pres">
      <dgm:prSet presAssocID="{A7733F2F-D133-48EB-BD7B-DD37DAA349F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0C6C214-125B-4B97-A3FE-8BC292CFA5DD}" type="presOf" srcId="{1D26202F-427F-47EA-91F3-F0D90198F740}" destId="{69B23417-ABF2-4DC6-9220-143FDA2AD207}" srcOrd="0" destOrd="0" presId="urn:microsoft.com/office/officeart/2005/8/layout/vList6"/>
    <dgm:cxn modelId="{08B37A46-EE94-46B6-9B54-611B274C8A58}" type="presOf" srcId="{B4ECA63B-BA12-4563-935D-64D9D23A8C32}" destId="{462F93BE-7AC0-4B36-8A92-065766EAC975}" srcOrd="0" destOrd="1" presId="urn:microsoft.com/office/officeart/2005/8/layout/vList6"/>
    <dgm:cxn modelId="{357D69BD-D7F3-4DD7-B126-13588DF83957}" type="presOf" srcId="{4F20A085-3CC8-4C26-905E-5E252ACF5A4B}" destId="{64AA7DDB-C56A-45A8-84EA-24B92F76E4EE}" srcOrd="0" destOrd="0" presId="urn:microsoft.com/office/officeart/2005/8/layout/vList6"/>
    <dgm:cxn modelId="{23524592-4651-4A9D-96F8-EE62EDE29200}" type="presOf" srcId="{9899375E-6516-43D8-835E-51F218884843}" destId="{462F93BE-7AC0-4B36-8A92-065766EAC975}" srcOrd="0" destOrd="2" presId="urn:microsoft.com/office/officeart/2005/8/layout/vList6"/>
    <dgm:cxn modelId="{115C8D41-046C-4C39-8D8B-8988081E7A08}" srcId="{345A033C-6EBC-4134-A615-C838EB50E642}" destId="{A7733F2F-D133-48EB-BD7B-DD37DAA349FA}" srcOrd="1" destOrd="0" parTransId="{FD4DFBFE-D5CE-4417-B534-995F0E8E0E98}" sibTransId="{0ED4CF2E-FE38-4011-A407-8F6A57F4C4DF}"/>
    <dgm:cxn modelId="{31A0D6C5-40E0-4793-AF1C-B3931C559813}" type="presOf" srcId="{345A033C-6EBC-4134-A615-C838EB50E642}" destId="{04860286-9C32-4BDA-A9DD-66D51C5169C6}" srcOrd="0" destOrd="0" presId="urn:microsoft.com/office/officeart/2005/8/layout/vList6"/>
    <dgm:cxn modelId="{C14396DC-E395-4963-AD4C-FBA782A2C1F6}" srcId="{1D26202F-427F-47EA-91F3-F0D90198F740}" destId="{4F20A085-3CC8-4C26-905E-5E252ACF5A4B}" srcOrd="0" destOrd="0" parTransId="{0B79CC89-A568-4AED-8303-D313FC573B61}" sibTransId="{A3D3B328-1A30-4D28-9512-65B0F1FCDC5C}"/>
    <dgm:cxn modelId="{7B5ABF57-2843-4DC0-8B39-06664E447F6A}" srcId="{1D26202F-427F-47EA-91F3-F0D90198F740}" destId="{2572806E-4562-452D-850D-1F82D6BD39FD}" srcOrd="1" destOrd="0" parTransId="{755E7A5C-EDA4-4E30-A69A-CBF92B49EFB5}" sibTransId="{DE2D8247-BBCF-41C3-9C67-AC416831E415}"/>
    <dgm:cxn modelId="{412D3B8F-15D2-4CE5-B3E2-EB58232D80FF}" type="presOf" srcId="{CCE94AE5-8A33-408A-8B1D-9DBE5BB9F55D}" destId="{462F93BE-7AC0-4B36-8A92-065766EAC975}" srcOrd="0" destOrd="0" presId="urn:microsoft.com/office/officeart/2005/8/layout/vList6"/>
    <dgm:cxn modelId="{C6EC68BF-3BCA-42D6-9C3F-A75F259912E1}" type="presOf" srcId="{A7733F2F-D133-48EB-BD7B-DD37DAA349FA}" destId="{5C50D860-6F5F-469F-AE02-8B0E09D1A1CA}" srcOrd="0" destOrd="0" presId="urn:microsoft.com/office/officeart/2005/8/layout/vList6"/>
    <dgm:cxn modelId="{B3402273-FDE7-4B36-A03E-9F462A521B98}" type="presOf" srcId="{2572806E-4562-452D-850D-1F82D6BD39FD}" destId="{64AA7DDB-C56A-45A8-84EA-24B92F76E4EE}" srcOrd="0" destOrd="1" presId="urn:microsoft.com/office/officeart/2005/8/layout/vList6"/>
    <dgm:cxn modelId="{79CB3780-6FA2-4814-8581-0E9D48870C76}" srcId="{A7733F2F-D133-48EB-BD7B-DD37DAA349FA}" destId="{CCE94AE5-8A33-408A-8B1D-9DBE5BB9F55D}" srcOrd="0" destOrd="0" parTransId="{9F16EA07-2046-4DEA-8435-261B69C6B645}" sibTransId="{ED53C564-07C9-4B35-A709-DCC746357C1B}"/>
    <dgm:cxn modelId="{68F28477-6DE6-4287-B644-A011399D365F}" srcId="{A7733F2F-D133-48EB-BD7B-DD37DAA349FA}" destId="{B4ECA63B-BA12-4563-935D-64D9D23A8C32}" srcOrd="1" destOrd="0" parTransId="{7DB85687-0DF3-4A74-80C0-92EC3B2277B8}" sibTransId="{BF97BFBB-CF4C-4819-8B9B-6B59BEDCD069}"/>
    <dgm:cxn modelId="{01B66D5C-0FD7-46D3-BA60-178C0D726802}" srcId="{345A033C-6EBC-4134-A615-C838EB50E642}" destId="{1D26202F-427F-47EA-91F3-F0D90198F740}" srcOrd="0" destOrd="0" parTransId="{7CBAEEA7-E24D-4337-942D-97FDD42BBBAD}" sibTransId="{2035163A-7B07-4D15-94A3-40BA238AC171}"/>
    <dgm:cxn modelId="{39CBC751-231B-4E42-9E2C-D346AC11D091}" srcId="{A7733F2F-D133-48EB-BD7B-DD37DAA349FA}" destId="{9899375E-6516-43D8-835E-51F218884843}" srcOrd="2" destOrd="0" parTransId="{DFA7E46B-95E2-4390-BB89-16370352ECA1}" sibTransId="{ABA91013-FDCB-41F6-8755-74CFEB7C763C}"/>
    <dgm:cxn modelId="{94973A8C-1D5E-4458-A939-2DCB3660918A}" type="presParOf" srcId="{04860286-9C32-4BDA-A9DD-66D51C5169C6}" destId="{955FF678-F744-4E28-8449-1E631AA556B7}" srcOrd="0" destOrd="0" presId="urn:microsoft.com/office/officeart/2005/8/layout/vList6"/>
    <dgm:cxn modelId="{0D9A9545-719B-49A7-923A-F9A2A91E5A96}" type="presParOf" srcId="{955FF678-F744-4E28-8449-1E631AA556B7}" destId="{69B23417-ABF2-4DC6-9220-143FDA2AD207}" srcOrd="0" destOrd="0" presId="urn:microsoft.com/office/officeart/2005/8/layout/vList6"/>
    <dgm:cxn modelId="{EABFE0FC-E380-4889-BB25-E7704D5A539C}" type="presParOf" srcId="{955FF678-F744-4E28-8449-1E631AA556B7}" destId="{64AA7DDB-C56A-45A8-84EA-24B92F76E4EE}" srcOrd="1" destOrd="0" presId="urn:microsoft.com/office/officeart/2005/8/layout/vList6"/>
    <dgm:cxn modelId="{72430551-84AB-42DC-8462-9834E8EECEDF}" type="presParOf" srcId="{04860286-9C32-4BDA-A9DD-66D51C5169C6}" destId="{CE2B78DF-25D1-4275-89B9-3439E8EC25E5}" srcOrd="1" destOrd="0" presId="urn:microsoft.com/office/officeart/2005/8/layout/vList6"/>
    <dgm:cxn modelId="{63A3B5D5-8D07-4C73-934A-98CB8A6EA4C6}" type="presParOf" srcId="{04860286-9C32-4BDA-A9DD-66D51C5169C6}" destId="{275C8D46-ABB9-4415-AD8C-FAE2D69E41B0}" srcOrd="2" destOrd="0" presId="urn:microsoft.com/office/officeart/2005/8/layout/vList6"/>
    <dgm:cxn modelId="{C9C7969C-C8C6-4A2D-8357-856189B7CC92}" type="presParOf" srcId="{275C8D46-ABB9-4415-AD8C-FAE2D69E41B0}" destId="{5C50D860-6F5F-469F-AE02-8B0E09D1A1CA}" srcOrd="0" destOrd="0" presId="urn:microsoft.com/office/officeart/2005/8/layout/vList6"/>
    <dgm:cxn modelId="{B76CB85B-9B74-43EB-AE32-17F9B2DF56A7}" type="presParOf" srcId="{275C8D46-ABB9-4415-AD8C-FAE2D69E41B0}" destId="{462F93BE-7AC0-4B36-8A92-065766EAC97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F129C0-4448-4A90-B05F-9FDC2EC7355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66B6CC3-635E-4C05-80B5-598B17D0566B}">
      <dgm:prSet phldrT="[Texto]"/>
      <dgm:spPr/>
      <dgm:t>
        <a:bodyPr/>
        <a:lstStyle/>
        <a:p>
          <a:r>
            <a:rPr lang="es-EC" dirty="0" smtClean="0"/>
            <a:t>Descripción del Indicador</a:t>
          </a:r>
          <a:endParaRPr lang="es-EC" dirty="0"/>
        </a:p>
      </dgm:t>
    </dgm:pt>
    <dgm:pt modelId="{6C541B52-978A-4D80-8F2A-782E5ABA15CA}" type="parTrans" cxnId="{D9509AFF-3146-46C1-8759-2DEAA4F00A94}">
      <dgm:prSet/>
      <dgm:spPr/>
      <dgm:t>
        <a:bodyPr/>
        <a:lstStyle/>
        <a:p>
          <a:endParaRPr lang="es-EC"/>
        </a:p>
      </dgm:t>
    </dgm:pt>
    <dgm:pt modelId="{ED642628-4504-424E-9AB8-A23524880DC1}" type="sibTrans" cxnId="{D9509AFF-3146-46C1-8759-2DEAA4F00A94}">
      <dgm:prSet/>
      <dgm:spPr/>
      <dgm:t>
        <a:bodyPr/>
        <a:lstStyle/>
        <a:p>
          <a:endParaRPr lang="es-EC"/>
        </a:p>
      </dgm:t>
    </dgm:pt>
    <dgm:pt modelId="{E60B164B-5523-439B-B1BA-471102AC4902}">
      <dgm:prSet phldrT="[Texto]"/>
      <dgm:spPr/>
      <dgm:t>
        <a:bodyPr/>
        <a:lstStyle/>
        <a:p>
          <a:r>
            <a:rPr lang="es-EC" dirty="0" smtClean="0"/>
            <a:t>Configuración del Indicador</a:t>
          </a:r>
          <a:endParaRPr lang="es-EC" dirty="0"/>
        </a:p>
      </dgm:t>
    </dgm:pt>
    <dgm:pt modelId="{0E3D073B-B726-40AF-A905-EC67B3754856}" type="parTrans" cxnId="{E9EC4C19-7F79-4A03-8235-ACD7FED6BC6E}">
      <dgm:prSet/>
      <dgm:spPr/>
      <dgm:t>
        <a:bodyPr/>
        <a:lstStyle/>
        <a:p>
          <a:endParaRPr lang="es-EC"/>
        </a:p>
      </dgm:t>
    </dgm:pt>
    <dgm:pt modelId="{9C063320-F7BF-4517-8856-CAC3635FFCE6}" type="sibTrans" cxnId="{E9EC4C19-7F79-4A03-8235-ACD7FED6BC6E}">
      <dgm:prSet/>
      <dgm:spPr/>
      <dgm:t>
        <a:bodyPr/>
        <a:lstStyle/>
        <a:p>
          <a:endParaRPr lang="es-EC"/>
        </a:p>
      </dgm:t>
    </dgm:pt>
    <dgm:pt modelId="{6E50D0C7-0120-4BC8-AE3B-3D511EB101A4}">
      <dgm:prSet phldrT="[Texto]"/>
      <dgm:spPr/>
      <dgm:t>
        <a:bodyPr/>
        <a:lstStyle/>
        <a:p>
          <a:r>
            <a:rPr lang="es-EC" dirty="0" smtClean="0"/>
            <a:t>Relacionamiento a Objetivos Estratégicos</a:t>
          </a:r>
          <a:endParaRPr lang="es-EC" dirty="0"/>
        </a:p>
      </dgm:t>
    </dgm:pt>
    <dgm:pt modelId="{B16EA10A-A86D-4D1E-9EC6-EA3B398E169B}" type="parTrans" cxnId="{E6330F86-2457-49BF-94AB-C3BD00720ED7}">
      <dgm:prSet/>
      <dgm:spPr/>
      <dgm:t>
        <a:bodyPr/>
        <a:lstStyle/>
        <a:p>
          <a:endParaRPr lang="es-EC"/>
        </a:p>
      </dgm:t>
    </dgm:pt>
    <dgm:pt modelId="{2855F919-1C39-499C-9AE6-CF5545416344}" type="sibTrans" cxnId="{E6330F86-2457-49BF-94AB-C3BD00720ED7}">
      <dgm:prSet/>
      <dgm:spPr/>
      <dgm:t>
        <a:bodyPr/>
        <a:lstStyle/>
        <a:p>
          <a:endParaRPr lang="es-EC"/>
        </a:p>
      </dgm:t>
    </dgm:pt>
    <dgm:pt modelId="{3C63B4D0-FF8C-4C1B-856E-FCCC955DCED9}" type="pres">
      <dgm:prSet presAssocID="{90F129C0-4448-4A90-B05F-9FDC2EC7355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A9B90A8B-EE1A-45F9-B3B8-0525EB3DA7C8}" type="pres">
      <dgm:prSet presAssocID="{666B6CC3-635E-4C05-80B5-598B17D0566B}" presName="composite" presStyleCnt="0"/>
      <dgm:spPr/>
    </dgm:pt>
    <dgm:pt modelId="{21A428F5-752B-490F-92E4-9C7FC2727BDD}" type="pres">
      <dgm:prSet presAssocID="{666B6CC3-635E-4C05-80B5-598B17D0566B}" presName="bentUpArrow1" presStyleLbl="alignImgPlace1" presStyleIdx="0" presStyleCnt="2"/>
      <dgm:spPr/>
    </dgm:pt>
    <dgm:pt modelId="{859C8E07-2EE7-4858-B42D-B2802F606EAA}" type="pres">
      <dgm:prSet presAssocID="{666B6CC3-635E-4C05-80B5-598B17D0566B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56BCB9-33D6-4D74-9DBF-5589DC4CE59B}" type="pres">
      <dgm:prSet presAssocID="{666B6CC3-635E-4C05-80B5-598B17D0566B}" presName="ChildText" presStyleLbl="revTx" presStyleIdx="0" presStyleCnt="2" custScaleX="2047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E4C775-90E0-4389-81F4-B4FC14780610}" type="pres">
      <dgm:prSet presAssocID="{ED642628-4504-424E-9AB8-A23524880DC1}" presName="sibTrans" presStyleCnt="0"/>
      <dgm:spPr/>
    </dgm:pt>
    <dgm:pt modelId="{07FE7C2D-EBE6-4D78-8FA7-D92967927EA7}" type="pres">
      <dgm:prSet presAssocID="{E60B164B-5523-439B-B1BA-471102AC4902}" presName="composite" presStyleCnt="0"/>
      <dgm:spPr/>
    </dgm:pt>
    <dgm:pt modelId="{23326058-A622-4AAF-8FF3-F6DDAD88D302}" type="pres">
      <dgm:prSet presAssocID="{E60B164B-5523-439B-B1BA-471102AC4902}" presName="bentUpArrow1" presStyleLbl="alignImgPlace1" presStyleIdx="1" presStyleCnt="2"/>
      <dgm:spPr/>
    </dgm:pt>
    <dgm:pt modelId="{54BB0305-C73B-47AD-A3CB-1FCD536F5E05}" type="pres">
      <dgm:prSet presAssocID="{E60B164B-5523-439B-B1BA-471102AC4902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EBE9CA5-021C-4389-816B-E25DFDA9B32B}" type="pres">
      <dgm:prSet presAssocID="{E60B164B-5523-439B-B1BA-471102AC4902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F82CA6E-249B-4F8F-AFDF-7E4D7C051088}" type="pres">
      <dgm:prSet presAssocID="{9C063320-F7BF-4517-8856-CAC3635FFCE6}" presName="sibTrans" presStyleCnt="0"/>
      <dgm:spPr/>
    </dgm:pt>
    <dgm:pt modelId="{6DBE7387-D748-409A-9D5E-FE8371D26C58}" type="pres">
      <dgm:prSet presAssocID="{6E50D0C7-0120-4BC8-AE3B-3D511EB101A4}" presName="composite" presStyleCnt="0"/>
      <dgm:spPr/>
    </dgm:pt>
    <dgm:pt modelId="{3B2E4EBD-884A-4FEE-B84F-E6FF3B7924EB}" type="pres">
      <dgm:prSet presAssocID="{6E50D0C7-0120-4BC8-AE3B-3D511EB101A4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6A711C5-9548-45B1-9A61-7B2C70E77936}" type="presOf" srcId="{6E50D0C7-0120-4BC8-AE3B-3D511EB101A4}" destId="{3B2E4EBD-884A-4FEE-B84F-E6FF3B7924EB}" srcOrd="0" destOrd="0" presId="urn:microsoft.com/office/officeart/2005/8/layout/StepDownProcess"/>
    <dgm:cxn modelId="{10D01E77-B232-4CAC-BE39-422C976C0522}" type="presOf" srcId="{666B6CC3-635E-4C05-80B5-598B17D0566B}" destId="{859C8E07-2EE7-4858-B42D-B2802F606EAA}" srcOrd="0" destOrd="0" presId="urn:microsoft.com/office/officeart/2005/8/layout/StepDownProcess"/>
    <dgm:cxn modelId="{39E02979-9268-4399-836B-4CC4794543CC}" type="presOf" srcId="{E60B164B-5523-439B-B1BA-471102AC4902}" destId="{54BB0305-C73B-47AD-A3CB-1FCD536F5E05}" srcOrd="0" destOrd="0" presId="urn:microsoft.com/office/officeart/2005/8/layout/StepDownProcess"/>
    <dgm:cxn modelId="{E6330F86-2457-49BF-94AB-C3BD00720ED7}" srcId="{90F129C0-4448-4A90-B05F-9FDC2EC73551}" destId="{6E50D0C7-0120-4BC8-AE3B-3D511EB101A4}" srcOrd="2" destOrd="0" parTransId="{B16EA10A-A86D-4D1E-9EC6-EA3B398E169B}" sibTransId="{2855F919-1C39-499C-9AE6-CF5545416344}"/>
    <dgm:cxn modelId="{D9509AFF-3146-46C1-8759-2DEAA4F00A94}" srcId="{90F129C0-4448-4A90-B05F-9FDC2EC73551}" destId="{666B6CC3-635E-4C05-80B5-598B17D0566B}" srcOrd="0" destOrd="0" parTransId="{6C541B52-978A-4D80-8F2A-782E5ABA15CA}" sibTransId="{ED642628-4504-424E-9AB8-A23524880DC1}"/>
    <dgm:cxn modelId="{E9EC4C19-7F79-4A03-8235-ACD7FED6BC6E}" srcId="{90F129C0-4448-4A90-B05F-9FDC2EC73551}" destId="{E60B164B-5523-439B-B1BA-471102AC4902}" srcOrd="1" destOrd="0" parTransId="{0E3D073B-B726-40AF-A905-EC67B3754856}" sibTransId="{9C063320-F7BF-4517-8856-CAC3635FFCE6}"/>
    <dgm:cxn modelId="{80C34D35-01A7-4AAB-85F9-932850F95A83}" type="presOf" srcId="{90F129C0-4448-4A90-B05F-9FDC2EC73551}" destId="{3C63B4D0-FF8C-4C1B-856E-FCCC955DCED9}" srcOrd="0" destOrd="0" presId="urn:microsoft.com/office/officeart/2005/8/layout/StepDownProcess"/>
    <dgm:cxn modelId="{C7A3AC7F-37EF-47BC-B7A3-806365352E9F}" type="presParOf" srcId="{3C63B4D0-FF8C-4C1B-856E-FCCC955DCED9}" destId="{A9B90A8B-EE1A-45F9-B3B8-0525EB3DA7C8}" srcOrd="0" destOrd="0" presId="urn:microsoft.com/office/officeart/2005/8/layout/StepDownProcess"/>
    <dgm:cxn modelId="{1B188F9F-75A5-44DE-9C1E-BA5A33BCDCA0}" type="presParOf" srcId="{A9B90A8B-EE1A-45F9-B3B8-0525EB3DA7C8}" destId="{21A428F5-752B-490F-92E4-9C7FC2727BDD}" srcOrd="0" destOrd="0" presId="urn:microsoft.com/office/officeart/2005/8/layout/StepDownProcess"/>
    <dgm:cxn modelId="{26D9D6D7-7CD0-49B1-B0BB-04C604997B7C}" type="presParOf" srcId="{A9B90A8B-EE1A-45F9-B3B8-0525EB3DA7C8}" destId="{859C8E07-2EE7-4858-B42D-B2802F606EAA}" srcOrd="1" destOrd="0" presId="urn:microsoft.com/office/officeart/2005/8/layout/StepDownProcess"/>
    <dgm:cxn modelId="{3F1C3F80-4041-49E2-B333-A0F2A04634C6}" type="presParOf" srcId="{A9B90A8B-EE1A-45F9-B3B8-0525EB3DA7C8}" destId="{4556BCB9-33D6-4D74-9DBF-5589DC4CE59B}" srcOrd="2" destOrd="0" presId="urn:microsoft.com/office/officeart/2005/8/layout/StepDownProcess"/>
    <dgm:cxn modelId="{2061F7EF-EA43-4B37-AA97-5A07F5460240}" type="presParOf" srcId="{3C63B4D0-FF8C-4C1B-856E-FCCC955DCED9}" destId="{45E4C775-90E0-4389-81F4-B4FC14780610}" srcOrd="1" destOrd="0" presId="urn:microsoft.com/office/officeart/2005/8/layout/StepDownProcess"/>
    <dgm:cxn modelId="{94201F33-6DFE-4AD8-84BE-3A17D6515FFA}" type="presParOf" srcId="{3C63B4D0-FF8C-4C1B-856E-FCCC955DCED9}" destId="{07FE7C2D-EBE6-4D78-8FA7-D92967927EA7}" srcOrd="2" destOrd="0" presId="urn:microsoft.com/office/officeart/2005/8/layout/StepDownProcess"/>
    <dgm:cxn modelId="{960F3B4D-C7AE-499A-877B-110271AC8FD5}" type="presParOf" srcId="{07FE7C2D-EBE6-4D78-8FA7-D92967927EA7}" destId="{23326058-A622-4AAF-8FF3-F6DDAD88D302}" srcOrd="0" destOrd="0" presId="urn:microsoft.com/office/officeart/2005/8/layout/StepDownProcess"/>
    <dgm:cxn modelId="{6E08A09A-58CE-479E-B810-04FC226B8CA0}" type="presParOf" srcId="{07FE7C2D-EBE6-4D78-8FA7-D92967927EA7}" destId="{54BB0305-C73B-47AD-A3CB-1FCD536F5E05}" srcOrd="1" destOrd="0" presId="urn:microsoft.com/office/officeart/2005/8/layout/StepDownProcess"/>
    <dgm:cxn modelId="{24B40B21-B010-4305-9216-6F234CB3036A}" type="presParOf" srcId="{07FE7C2D-EBE6-4D78-8FA7-D92967927EA7}" destId="{1EBE9CA5-021C-4389-816B-E25DFDA9B32B}" srcOrd="2" destOrd="0" presId="urn:microsoft.com/office/officeart/2005/8/layout/StepDownProcess"/>
    <dgm:cxn modelId="{2AA576EC-1A1C-40D5-9A25-FC2C3BC91FAB}" type="presParOf" srcId="{3C63B4D0-FF8C-4C1B-856E-FCCC955DCED9}" destId="{FF82CA6E-249B-4F8F-AFDF-7E4D7C051088}" srcOrd="3" destOrd="0" presId="urn:microsoft.com/office/officeart/2005/8/layout/StepDownProcess"/>
    <dgm:cxn modelId="{95E6191B-9E49-4733-861A-22F1E1AA45C4}" type="presParOf" srcId="{3C63B4D0-FF8C-4C1B-856E-FCCC955DCED9}" destId="{6DBE7387-D748-409A-9D5E-FE8371D26C58}" srcOrd="4" destOrd="0" presId="urn:microsoft.com/office/officeart/2005/8/layout/StepDownProcess"/>
    <dgm:cxn modelId="{85D8F728-FDBE-4580-92D3-CBD313FEB9C7}" type="presParOf" srcId="{6DBE7387-D748-409A-9D5E-FE8371D26C58}" destId="{3B2E4EBD-884A-4FEE-B84F-E6FF3B7924E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F129C0-4448-4A90-B05F-9FDC2EC7355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66B6CC3-635E-4C05-80B5-598B17D0566B}">
      <dgm:prSet phldrT="[Texto]" custT="1"/>
      <dgm:spPr/>
      <dgm:t>
        <a:bodyPr/>
        <a:lstStyle/>
        <a:p>
          <a:r>
            <a:rPr lang="es-EC" sz="1200" dirty="0" smtClean="0"/>
            <a:t>Analizar Información Histórica</a:t>
          </a:r>
          <a:endParaRPr lang="es-EC" sz="1200" dirty="0"/>
        </a:p>
      </dgm:t>
    </dgm:pt>
    <dgm:pt modelId="{6C541B52-978A-4D80-8F2A-782E5ABA15CA}" type="parTrans" cxnId="{D9509AFF-3146-46C1-8759-2DEAA4F00A94}">
      <dgm:prSet/>
      <dgm:spPr/>
      <dgm:t>
        <a:bodyPr/>
        <a:lstStyle/>
        <a:p>
          <a:endParaRPr lang="es-EC" sz="1800"/>
        </a:p>
      </dgm:t>
    </dgm:pt>
    <dgm:pt modelId="{ED642628-4504-424E-9AB8-A23524880DC1}" type="sibTrans" cxnId="{D9509AFF-3146-46C1-8759-2DEAA4F00A94}">
      <dgm:prSet/>
      <dgm:spPr/>
      <dgm:t>
        <a:bodyPr/>
        <a:lstStyle/>
        <a:p>
          <a:endParaRPr lang="es-EC" sz="1800"/>
        </a:p>
      </dgm:t>
    </dgm:pt>
    <dgm:pt modelId="{E60B164B-5523-439B-B1BA-471102AC4902}">
      <dgm:prSet phldrT="[Texto]" custT="1"/>
      <dgm:spPr/>
      <dgm:t>
        <a:bodyPr/>
        <a:lstStyle/>
        <a:p>
          <a:r>
            <a:rPr lang="es-EC" sz="1200" dirty="0" smtClean="0"/>
            <a:t>Juicios de Expertos</a:t>
          </a:r>
          <a:endParaRPr lang="es-EC" sz="1200" dirty="0"/>
        </a:p>
      </dgm:t>
    </dgm:pt>
    <dgm:pt modelId="{0E3D073B-B726-40AF-A905-EC67B3754856}" type="parTrans" cxnId="{E9EC4C19-7F79-4A03-8235-ACD7FED6BC6E}">
      <dgm:prSet/>
      <dgm:spPr/>
      <dgm:t>
        <a:bodyPr/>
        <a:lstStyle/>
        <a:p>
          <a:endParaRPr lang="es-EC" sz="1800"/>
        </a:p>
      </dgm:t>
    </dgm:pt>
    <dgm:pt modelId="{9C063320-F7BF-4517-8856-CAC3635FFCE6}" type="sibTrans" cxnId="{E9EC4C19-7F79-4A03-8235-ACD7FED6BC6E}">
      <dgm:prSet/>
      <dgm:spPr/>
      <dgm:t>
        <a:bodyPr/>
        <a:lstStyle/>
        <a:p>
          <a:endParaRPr lang="es-EC" sz="1800"/>
        </a:p>
      </dgm:t>
    </dgm:pt>
    <dgm:pt modelId="{6E50D0C7-0120-4BC8-AE3B-3D511EB101A4}">
      <dgm:prSet phldrT="[Texto]" custT="1"/>
      <dgm:spPr/>
      <dgm:t>
        <a:bodyPr/>
        <a:lstStyle/>
        <a:p>
          <a:r>
            <a:rPr lang="es-EC" sz="1200" dirty="0" smtClean="0"/>
            <a:t>Analizar Metas Estratégicas</a:t>
          </a:r>
          <a:endParaRPr lang="es-EC" sz="1200" dirty="0"/>
        </a:p>
      </dgm:t>
    </dgm:pt>
    <dgm:pt modelId="{B16EA10A-A86D-4D1E-9EC6-EA3B398E169B}" type="parTrans" cxnId="{E6330F86-2457-49BF-94AB-C3BD00720ED7}">
      <dgm:prSet/>
      <dgm:spPr/>
      <dgm:t>
        <a:bodyPr/>
        <a:lstStyle/>
        <a:p>
          <a:endParaRPr lang="es-EC" sz="1800"/>
        </a:p>
      </dgm:t>
    </dgm:pt>
    <dgm:pt modelId="{2855F919-1C39-499C-9AE6-CF5545416344}" type="sibTrans" cxnId="{E6330F86-2457-49BF-94AB-C3BD00720ED7}">
      <dgm:prSet/>
      <dgm:spPr/>
      <dgm:t>
        <a:bodyPr/>
        <a:lstStyle/>
        <a:p>
          <a:endParaRPr lang="es-EC" sz="1800"/>
        </a:p>
      </dgm:t>
    </dgm:pt>
    <dgm:pt modelId="{A1AC50A0-4E35-4121-AD68-198F812B9BC8}">
      <dgm:prSet phldrT="[Texto]" custT="1"/>
      <dgm:spPr/>
      <dgm:t>
        <a:bodyPr/>
        <a:lstStyle/>
        <a:p>
          <a:r>
            <a:rPr lang="es-EC" sz="1200" dirty="0" smtClean="0"/>
            <a:t>Analizar la capacidad institucional</a:t>
          </a:r>
          <a:endParaRPr lang="es-EC" sz="1200" dirty="0"/>
        </a:p>
      </dgm:t>
    </dgm:pt>
    <dgm:pt modelId="{20984847-2705-423E-B2E5-D3A73787DFC6}" type="parTrans" cxnId="{75C3D7FB-D1E8-4BFE-B880-DD7DF87EDF80}">
      <dgm:prSet/>
      <dgm:spPr/>
      <dgm:t>
        <a:bodyPr/>
        <a:lstStyle/>
        <a:p>
          <a:endParaRPr lang="es-EC" sz="1800"/>
        </a:p>
      </dgm:t>
    </dgm:pt>
    <dgm:pt modelId="{46028790-A31C-4A2C-BC0F-62E9FF461DAA}" type="sibTrans" cxnId="{75C3D7FB-D1E8-4BFE-B880-DD7DF87EDF80}">
      <dgm:prSet/>
      <dgm:spPr/>
      <dgm:t>
        <a:bodyPr/>
        <a:lstStyle/>
        <a:p>
          <a:endParaRPr lang="es-EC" sz="1800"/>
        </a:p>
      </dgm:t>
    </dgm:pt>
    <dgm:pt modelId="{12BAEA23-4332-4827-A2D8-47958AB9C9CC}">
      <dgm:prSet phldrT="[Texto]" custT="1"/>
      <dgm:spPr/>
      <dgm:t>
        <a:bodyPr/>
        <a:lstStyle/>
        <a:p>
          <a:r>
            <a:rPr lang="es-EC" sz="1200" dirty="0" smtClean="0"/>
            <a:t>Proyectos Planteados</a:t>
          </a:r>
          <a:endParaRPr lang="es-EC" sz="1200" dirty="0"/>
        </a:p>
      </dgm:t>
    </dgm:pt>
    <dgm:pt modelId="{63DAFA0B-FCA6-4CAA-BA9B-E726E84BFBFA}" type="parTrans" cxnId="{DEAB9F03-44CD-4F0C-B3F7-6C522D492427}">
      <dgm:prSet/>
      <dgm:spPr/>
      <dgm:t>
        <a:bodyPr/>
        <a:lstStyle/>
        <a:p>
          <a:endParaRPr lang="es-EC" sz="1800"/>
        </a:p>
      </dgm:t>
    </dgm:pt>
    <dgm:pt modelId="{BCC9DE25-F5E3-4FE1-8D17-6553CA04394C}" type="sibTrans" cxnId="{DEAB9F03-44CD-4F0C-B3F7-6C522D492427}">
      <dgm:prSet/>
      <dgm:spPr/>
      <dgm:t>
        <a:bodyPr/>
        <a:lstStyle/>
        <a:p>
          <a:endParaRPr lang="es-EC" sz="1800"/>
        </a:p>
      </dgm:t>
    </dgm:pt>
    <dgm:pt modelId="{E368492A-54AB-4723-8D9E-D688CF9A8437}">
      <dgm:prSet phldrT="[Texto]" custT="1"/>
      <dgm:spPr/>
      <dgm:t>
        <a:bodyPr/>
        <a:lstStyle/>
        <a:p>
          <a:r>
            <a:rPr lang="es-EC" sz="1200" dirty="0" smtClean="0"/>
            <a:t>Benchmarking</a:t>
          </a:r>
          <a:endParaRPr lang="es-EC" sz="1200" dirty="0"/>
        </a:p>
      </dgm:t>
    </dgm:pt>
    <dgm:pt modelId="{DFA3888E-E433-492D-A8A1-0AAC1990862A}" type="parTrans" cxnId="{ECA2B443-E6F1-4662-BEDB-2ED461145D53}">
      <dgm:prSet/>
      <dgm:spPr/>
      <dgm:t>
        <a:bodyPr/>
        <a:lstStyle/>
        <a:p>
          <a:endParaRPr lang="es-EC"/>
        </a:p>
      </dgm:t>
    </dgm:pt>
    <dgm:pt modelId="{D64DFF6F-7B4D-4862-B682-F97B2DA561D7}" type="sibTrans" cxnId="{ECA2B443-E6F1-4662-BEDB-2ED461145D53}">
      <dgm:prSet/>
      <dgm:spPr/>
      <dgm:t>
        <a:bodyPr/>
        <a:lstStyle/>
        <a:p>
          <a:endParaRPr lang="es-EC"/>
        </a:p>
      </dgm:t>
    </dgm:pt>
    <dgm:pt modelId="{3C63B4D0-FF8C-4C1B-856E-FCCC955DCED9}" type="pres">
      <dgm:prSet presAssocID="{90F129C0-4448-4A90-B05F-9FDC2EC7355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A9B90A8B-EE1A-45F9-B3B8-0525EB3DA7C8}" type="pres">
      <dgm:prSet presAssocID="{666B6CC3-635E-4C05-80B5-598B17D0566B}" presName="composite" presStyleCnt="0"/>
      <dgm:spPr/>
    </dgm:pt>
    <dgm:pt modelId="{21A428F5-752B-490F-92E4-9C7FC2727BDD}" type="pres">
      <dgm:prSet presAssocID="{666B6CC3-635E-4C05-80B5-598B17D0566B}" presName="bentUpArrow1" presStyleLbl="alignImgPlace1" presStyleIdx="0" presStyleCnt="5"/>
      <dgm:spPr/>
    </dgm:pt>
    <dgm:pt modelId="{859C8E07-2EE7-4858-B42D-B2802F606EAA}" type="pres">
      <dgm:prSet presAssocID="{666B6CC3-635E-4C05-80B5-598B17D0566B}" presName="ParentText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56BCB9-33D6-4D74-9DBF-5589DC4CE59B}" type="pres">
      <dgm:prSet presAssocID="{666B6CC3-635E-4C05-80B5-598B17D0566B}" presName="ChildText" presStyleLbl="revTx" presStyleIdx="0" presStyleCnt="5" custScaleX="2047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E4C775-90E0-4389-81F4-B4FC14780610}" type="pres">
      <dgm:prSet presAssocID="{ED642628-4504-424E-9AB8-A23524880DC1}" presName="sibTrans" presStyleCnt="0"/>
      <dgm:spPr/>
    </dgm:pt>
    <dgm:pt modelId="{07FE7C2D-EBE6-4D78-8FA7-D92967927EA7}" type="pres">
      <dgm:prSet presAssocID="{E60B164B-5523-439B-B1BA-471102AC4902}" presName="composite" presStyleCnt="0"/>
      <dgm:spPr/>
    </dgm:pt>
    <dgm:pt modelId="{23326058-A622-4AAF-8FF3-F6DDAD88D302}" type="pres">
      <dgm:prSet presAssocID="{E60B164B-5523-439B-B1BA-471102AC4902}" presName="bentUpArrow1" presStyleLbl="alignImgPlace1" presStyleIdx="1" presStyleCnt="5"/>
      <dgm:spPr/>
    </dgm:pt>
    <dgm:pt modelId="{54BB0305-C73B-47AD-A3CB-1FCD536F5E05}" type="pres">
      <dgm:prSet presAssocID="{E60B164B-5523-439B-B1BA-471102AC4902}" presName="ParentText" presStyleLbl="node1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EBE9CA5-021C-4389-816B-E25DFDA9B32B}" type="pres">
      <dgm:prSet presAssocID="{E60B164B-5523-439B-B1BA-471102AC4902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F82CA6E-249B-4F8F-AFDF-7E4D7C051088}" type="pres">
      <dgm:prSet presAssocID="{9C063320-F7BF-4517-8856-CAC3635FFCE6}" presName="sibTrans" presStyleCnt="0"/>
      <dgm:spPr/>
    </dgm:pt>
    <dgm:pt modelId="{6DBE7387-D748-409A-9D5E-FE8371D26C58}" type="pres">
      <dgm:prSet presAssocID="{6E50D0C7-0120-4BC8-AE3B-3D511EB101A4}" presName="composite" presStyleCnt="0"/>
      <dgm:spPr/>
    </dgm:pt>
    <dgm:pt modelId="{0043EB3A-C6F0-445B-96D0-F41070DD5C7C}" type="pres">
      <dgm:prSet presAssocID="{6E50D0C7-0120-4BC8-AE3B-3D511EB101A4}" presName="bentUpArrow1" presStyleLbl="alignImgPlace1" presStyleIdx="2" presStyleCnt="5"/>
      <dgm:spPr/>
    </dgm:pt>
    <dgm:pt modelId="{3B2E4EBD-884A-4FEE-B84F-E6FF3B7924EB}" type="pres">
      <dgm:prSet presAssocID="{6E50D0C7-0120-4BC8-AE3B-3D511EB101A4}" presName="ParentText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84AC8E-4FCD-4846-B0DC-BF6549E6BDCB}" type="pres">
      <dgm:prSet presAssocID="{6E50D0C7-0120-4BC8-AE3B-3D511EB101A4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C4BF8477-E226-4106-9329-64FCBA1E973B}" type="pres">
      <dgm:prSet presAssocID="{2855F919-1C39-499C-9AE6-CF5545416344}" presName="sibTrans" presStyleCnt="0"/>
      <dgm:spPr/>
    </dgm:pt>
    <dgm:pt modelId="{4AF1A267-52BA-4D5A-8863-A658946FC69C}" type="pres">
      <dgm:prSet presAssocID="{A1AC50A0-4E35-4121-AD68-198F812B9BC8}" presName="composite" presStyleCnt="0"/>
      <dgm:spPr/>
    </dgm:pt>
    <dgm:pt modelId="{0B2E6E38-291D-4447-9C59-62053507520E}" type="pres">
      <dgm:prSet presAssocID="{A1AC50A0-4E35-4121-AD68-198F812B9BC8}" presName="bentUpArrow1" presStyleLbl="alignImgPlace1" presStyleIdx="3" presStyleCnt="5"/>
      <dgm:spPr/>
    </dgm:pt>
    <dgm:pt modelId="{89F15342-D264-490E-9CE1-E189C2248EAC}" type="pres">
      <dgm:prSet presAssocID="{A1AC50A0-4E35-4121-AD68-198F812B9BC8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4A4C0D1-C305-419B-A2A4-DFAFE2C00614}" type="pres">
      <dgm:prSet presAssocID="{A1AC50A0-4E35-4121-AD68-198F812B9BC8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3330C795-3C74-49D1-80C6-A19CF22A6631}" type="pres">
      <dgm:prSet presAssocID="{46028790-A31C-4A2C-BC0F-62E9FF461DAA}" presName="sibTrans" presStyleCnt="0"/>
      <dgm:spPr/>
    </dgm:pt>
    <dgm:pt modelId="{F06FA236-FDEA-4DE9-ADD9-BFB298592B60}" type="pres">
      <dgm:prSet presAssocID="{12BAEA23-4332-4827-A2D8-47958AB9C9CC}" presName="composite" presStyleCnt="0"/>
      <dgm:spPr/>
    </dgm:pt>
    <dgm:pt modelId="{EAC176F8-9851-49A4-BB38-E401EF9A415F}" type="pres">
      <dgm:prSet presAssocID="{12BAEA23-4332-4827-A2D8-47958AB9C9CC}" presName="bentUpArrow1" presStyleLbl="alignImgPlace1" presStyleIdx="4" presStyleCnt="5"/>
      <dgm:spPr/>
    </dgm:pt>
    <dgm:pt modelId="{B5E06481-BE8A-4411-8B14-FF7BE112F397}" type="pres">
      <dgm:prSet presAssocID="{12BAEA23-4332-4827-A2D8-47958AB9C9CC}" presName="ParentText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52044C-61D1-498E-A7CE-98C5706A602B}" type="pres">
      <dgm:prSet presAssocID="{12BAEA23-4332-4827-A2D8-47958AB9C9CC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C0384509-909E-418E-B3FC-CFFDB9A34867}" type="pres">
      <dgm:prSet presAssocID="{BCC9DE25-F5E3-4FE1-8D17-6553CA04394C}" presName="sibTrans" presStyleCnt="0"/>
      <dgm:spPr/>
    </dgm:pt>
    <dgm:pt modelId="{51CE65A4-B951-4421-A70F-C1A908EC620B}" type="pres">
      <dgm:prSet presAssocID="{E368492A-54AB-4723-8D9E-D688CF9A8437}" presName="composite" presStyleCnt="0"/>
      <dgm:spPr/>
    </dgm:pt>
    <dgm:pt modelId="{07C6F6B5-B651-4C90-BA7E-054FB319D03A}" type="pres">
      <dgm:prSet presAssocID="{E368492A-54AB-4723-8D9E-D688CF9A8437}" presName="ParentText" presStyleLbl="node1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A0573C6-D361-4428-B4B7-5842D86AD0F7}" type="presOf" srcId="{E60B164B-5523-439B-B1BA-471102AC4902}" destId="{54BB0305-C73B-47AD-A3CB-1FCD536F5E05}" srcOrd="0" destOrd="0" presId="urn:microsoft.com/office/officeart/2005/8/layout/StepDownProcess"/>
    <dgm:cxn modelId="{0BCA10DF-ED11-48BD-9EBC-B6A184FA8986}" type="presOf" srcId="{6E50D0C7-0120-4BC8-AE3B-3D511EB101A4}" destId="{3B2E4EBD-884A-4FEE-B84F-E6FF3B7924EB}" srcOrd="0" destOrd="0" presId="urn:microsoft.com/office/officeart/2005/8/layout/StepDownProcess"/>
    <dgm:cxn modelId="{75C3D7FB-D1E8-4BFE-B880-DD7DF87EDF80}" srcId="{90F129C0-4448-4A90-B05F-9FDC2EC73551}" destId="{A1AC50A0-4E35-4121-AD68-198F812B9BC8}" srcOrd="3" destOrd="0" parTransId="{20984847-2705-423E-B2E5-D3A73787DFC6}" sibTransId="{46028790-A31C-4A2C-BC0F-62E9FF461DAA}"/>
    <dgm:cxn modelId="{DEAB9F03-44CD-4F0C-B3F7-6C522D492427}" srcId="{90F129C0-4448-4A90-B05F-9FDC2EC73551}" destId="{12BAEA23-4332-4827-A2D8-47958AB9C9CC}" srcOrd="4" destOrd="0" parTransId="{63DAFA0B-FCA6-4CAA-BA9B-E726E84BFBFA}" sibTransId="{BCC9DE25-F5E3-4FE1-8D17-6553CA04394C}"/>
    <dgm:cxn modelId="{ECA2B443-E6F1-4662-BEDB-2ED461145D53}" srcId="{90F129C0-4448-4A90-B05F-9FDC2EC73551}" destId="{E368492A-54AB-4723-8D9E-D688CF9A8437}" srcOrd="5" destOrd="0" parTransId="{DFA3888E-E433-492D-A8A1-0AAC1990862A}" sibTransId="{D64DFF6F-7B4D-4862-B682-F97B2DA561D7}"/>
    <dgm:cxn modelId="{E6330F86-2457-49BF-94AB-C3BD00720ED7}" srcId="{90F129C0-4448-4A90-B05F-9FDC2EC73551}" destId="{6E50D0C7-0120-4BC8-AE3B-3D511EB101A4}" srcOrd="2" destOrd="0" parTransId="{B16EA10A-A86D-4D1E-9EC6-EA3B398E169B}" sibTransId="{2855F919-1C39-499C-9AE6-CF5545416344}"/>
    <dgm:cxn modelId="{1F4D8186-71A1-4310-B4BA-6101621D71A0}" type="presOf" srcId="{90F129C0-4448-4A90-B05F-9FDC2EC73551}" destId="{3C63B4D0-FF8C-4C1B-856E-FCCC955DCED9}" srcOrd="0" destOrd="0" presId="urn:microsoft.com/office/officeart/2005/8/layout/StepDownProcess"/>
    <dgm:cxn modelId="{AD383604-7963-454C-AD57-E4782F09D425}" type="presOf" srcId="{12BAEA23-4332-4827-A2D8-47958AB9C9CC}" destId="{B5E06481-BE8A-4411-8B14-FF7BE112F397}" srcOrd="0" destOrd="0" presId="urn:microsoft.com/office/officeart/2005/8/layout/StepDownProcess"/>
    <dgm:cxn modelId="{E9EC4C19-7F79-4A03-8235-ACD7FED6BC6E}" srcId="{90F129C0-4448-4A90-B05F-9FDC2EC73551}" destId="{E60B164B-5523-439B-B1BA-471102AC4902}" srcOrd="1" destOrd="0" parTransId="{0E3D073B-B726-40AF-A905-EC67B3754856}" sibTransId="{9C063320-F7BF-4517-8856-CAC3635FFCE6}"/>
    <dgm:cxn modelId="{5A031C3D-27D4-425F-B54E-5F921CCB7F4F}" type="presOf" srcId="{E368492A-54AB-4723-8D9E-D688CF9A8437}" destId="{07C6F6B5-B651-4C90-BA7E-054FB319D03A}" srcOrd="0" destOrd="0" presId="urn:microsoft.com/office/officeart/2005/8/layout/StepDownProcess"/>
    <dgm:cxn modelId="{BD576B7A-3329-47D4-A423-EDD03AEFDB6D}" type="presOf" srcId="{666B6CC3-635E-4C05-80B5-598B17D0566B}" destId="{859C8E07-2EE7-4858-B42D-B2802F606EAA}" srcOrd="0" destOrd="0" presId="urn:microsoft.com/office/officeart/2005/8/layout/StepDownProcess"/>
    <dgm:cxn modelId="{D9509AFF-3146-46C1-8759-2DEAA4F00A94}" srcId="{90F129C0-4448-4A90-B05F-9FDC2EC73551}" destId="{666B6CC3-635E-4C05-80B5-598B17D0566B}" srcOrd="0" destOrd="0" parTransId="{6C541B52-978A-4D80-8F2A-782E5ABA15CA}" sibTransId="{ED642628-4504-424E-9AB8-A23524880DC1}"/>
    <dgm:cxn modelId="{D5FDAFB2-FC5C-4D45-9ECA-E13F8BC6CFC2}" type="presOf" srcId="{A1AC50A0-4E35-4121-AD68-198F812B9BC8}" destId="{89F15342-D264-490E-9CE1-E189C2248EAC}" srcOrd="0" destOrd="0" presId="urn:microsoft.com/office/officeart/2005/8/layout/StepDownProcess"/>
    <dgm:cxn modelId="{A6482B76-BBD4-4939-B734-5576A04CFC4C}" type="presParOf" srcId="{3C63B4D0-FF8C-4C1B-856E-FCCC955DCED9}" destId="{A9B90A8B-EE1A-45F9-B3B8-0525EB3DA7C8}" srcOrd="0" destOrd="0" presId="urn:microsoft.com/office/officeart/2005/8/layout/StepDownProcess"/>
    <dgm:cxn modelId="{5C536EBB-C359-40E6-8F87-F4D5DA28BB5A}" type="presParOf" srcId="{A9B90A8B-EE1A-45F9-B3B8-0525EB3DA7C8}" destId="{21A428F5-752B-490F-92E4-9C7FC2727BDD}" srcOrd="0" destOrd="0" presId="urn:microsoft.com/office/officeart/2005/8/layout/StepDownProcess"/>
    <dgm:cxn modelId="{0FD78C52-99D4-466C-A6C2-61BBDA2221F7}" type="presParOf" srcId="{A9B90A8B-EE1A-45F9-B3B8-0525EB3DA7C8}" destId="{859C8E07-2EE7-4858-B42D-B2802F606EAA}" srcOrd="1" destOrd="0" presId="urn:microsoft.com/office/officeart/2005/8/layout/StepDownProcess"/>
    <dgm:cxn modelId="{046493F4-1944-481C-8B97-2ED38876D431}" type="presParOf" srcId="{A9B90A8B-EE1A-45F9-B3B8-0525EB3DA7C8}" destId="{4556BCB9-33D6-4D74-9DBF-5589DC4CE59B}" srcOrd="2" destOrd="0" presId="urn:microsoft.com/office/officeart/2005/8/layout/StepDownProcess"/>
    <dgm:cxn modelId="{CE105E93-9162-413C-96DB-8C4AC9D826E5}" type="presParOf" srcId="{3C63B4D0-FF8C-4C1B-856E-FCCC955DCED9}" destId="{45E4C775-90E0-4389-81F4-B4FC14780610}" srcOrd="1" destOrd="0" presId="urn:microsoft.com/office/officeart/2005/8/layout/StepDownProcess"/>
    <dgm:cxn modelId="{EE6C2F4A-8C03-416A-994B-964896F0B716}" type="presParOf" srcId="{3C63B4D0-FF8C-4C1B-856E-FCCC955DCED9}" destId="{07FE7C2D-EBE6-4D78-8FA7-D92967927EA7}" srcOrd="2" destOrd="0" presId="urn:microsoft.com/office/officeart/2005/8/layout/StepDownProcess"/>
    <dgm:cxn modelId="{94FA720C-9755-4098-A594-31196857EDD8}" type="presParOf" srcId="{07FE7C2D-EBE6-4D78-8FA7-D92967927EA7}" destId="{23326058-A622-4AAF-8FF3-F6DDAD88D302}" srcOrd="0" destOrd="0" presId="urn:microsoft.com/office/officeart/2005/8/layout/StepDownProcess"/>
    <dgm:cxn modelId="{75418557-BCA5-4FE7-978C-9C031591A617}" type="presParOf" srcId="{07FE7C2D-EBE6-4D78-8FA7-D92967927EA7}" destId="{54BB0305-C73B-47AD-A3CB-1FCD536F5E05}" srcOrd="1" destOrd="0" presId="urn:microsoft.com/office/officeart/2005/8/layout/StepDownProcess"/>
    <dgm:cxn modelId="{1A10BDA4-BF1E-4413-AF77-FE77B143B8ED}" type="presParOf" srcId="{07FE7C2D-EBE6-4D78-8FA7-D92967927EA7}" destId="{1EBE9CA5-021C-4389-816B-E25DFDA9B32B}" srcOrd="2" destOrd="0" presId="urn:microsoft.com/office/officeart/2005/8/layout/StepDownProcess"/>
    <dgm:cxn modelId="{AAE66773-7190-4B07-9872-B09BA30856CC}" type="presParOf" srcId="{3C63B4D0-FF8C-4C1B-856E-FCCC955DCED9}" destId="{FF82CA6E-249B-4F8F-AFDF-7E4D7C051088}" srcOrd="3" destOrd="0" presId="urn:microsoft.com/office/officeart/2005/8/layout/StepDownProcess"/>
    <dgm:cxn modelId="{6E6A2D6D-F20D-4E18-92CC-7F1A89578254}" type="presParOf" srcId="{3C63B4D0-FF8C-4C1B-856E-FCCC955DCED9}" destId="{6DBE7387-D748-409A-9D5E-FE8371D26C58}" srcOrd="4" destOrd="0" presId="urn:microsoft.com/office/officeart/2005/8/layout/StepDownProcess"/>
    <dgm:cxn modelId="{CF3756BE-86BF-4BA8-B94F-42869C024573}" type="presParOf" srcId="{6DBE7387-D748-409A-9D5E-FE8371D26C58}" destId="{0043EB3A-C6F0-445B-96D0-F41070DD5C7C}" srcOrd="0" destOrd="0" presId="urn:microsoft.com/office/officeart/2005/8/layout/StepDownProcess"/>
    <dgm:cxn modelId="{529B46C0-123A-491B-81E8-7D0AAB3A5EB2}" type="presParOf" srcId="{6DBE7387-D748-409A-9D5E-FE8371D26C58}" destId="{3B2E4EBD-884A-4FEE-B84F-E6FF3B7924EB}" srcOrd="1" destOrd="0" presId="urn:microsoft.com/office/officeart/2005/8/layout/StepDownProcess"/>
    <dgm:cxn modelId="{458E297A-2E31-43C8-AED2-566E1764D853}" type="presParOf" srcId="{6DBE7387-D748-409A-9D5E-FE8371D26C58}" destId="{1784AC8E-4FCD-4846-B0DC-BF6549E6BDCB}" srcOrd="2" destOrd="0" presId="urn:microsoft.com/office/officeart/2005/8/layout/StepDownProcess"/>
    <dgm:cxn modelId="{0C95F871-4BCB-4D96-860C-B8C07B3DE518}" type="presParOf" srcId="{3C63B4D0-FF8C-4C1B-856E-FCCC955DCED9}" destId="{C4BF8477-E226-4106-9329-64FCBA1E973B}" srcOrd="5" destOrd="0" presId="urn:microsoft.com/office/officeart/2005/8/layout/StepDownProcess"/>
    <dgm:cxn modelId="{9B8D9CD2-1AA2-4A40-A9BE-FD959C00F3A8}" type="presParOf" srcId="{3C63B4D0-FF8C-4C1B-856E-FCCC955DCED9}" destId="{4AF1A267-52BA-4D5A-8863-A658946FC69C}" srcOrd="6" destOrd="0" presId="urn:microsoft.com/office/officeart/2005/8/layout/StepDownProcess"/>
    <dgm:cxn modelId="{57B41E2B-72E2-4C8D-A956-17079FE5394C}" type="presParOf" srcId="{4AF1A267-52BA-4D5A-8863-A658946FC69C}" destId="{0B2E6E38-291D-4447-9C59-62053507520E}" srcOrd="0" destOrd="0" presId="urn:microsoft.com/office/officeart/2005/8/layout/StepDownProcess"/>
    <dgm:cxn modelId="{9EDCAB74-0BCB-43C0-A5A5-A280B8673D61}" type="presParOf" srcId="{4AF1A267-52BA-4D5A-8863-A658946FC69C}" destId="{89F15342-D264-490E-9CE1-E189C2248EAC}" srcOrd="1" destOrd="0" presId="urn:microsoft.com/office/officeart/2005/8/layout/StepDownProcess"/>
    <dgm:cxn modelId="{FE80A072-B979-496C-84CE-4385EB2F354E}" type="presParOf" srcId="{4AF1A267-52BA-4D5A-8863-A658946FC69C}" destId="{34A4C0D1-C305-419B-A2A4-DFAFE2C00614}" srcOrd="2" destOrd="0" presId="urn:microsoft.com/office/officeart/2005/8/layout/StepDownProcess"/>
    <dgm:cxn modelId="{C0ABFF00-66CD-4CC0-94A8-A3A756CA3DF9}" type="presParOf" srcId="{3C63B4D0-FF8C-4C1B-856E-FCCC955DCED9}" destId="{3330C795-3C74-49D1-80C6-A19CF22A6631}" srcOrd="7" destOrd="0" presId="urn:microsoft.com/office/officeart/2005/8/layout/StepDownProcess"/>
    <dgm:cxn modelId="{6326A9A1-54BB-46B1-97A5-F8F36D06ACC1}" type="presParOf" srcId="{3C63B4D0-FF8C-4C1B-856E-FCCC955DCED9}" destId="{F06FA236-FDEA-4DE9-ADD9-BFB298592B60}" srcOrd="8" destOrd="0" presId="urn:microsoft.com/office/officeart/2005/8/layout/StepDownProcess"/>
    <dgm:cxn modelId="{7C28AF85-6E56-4DF3-81DA-C6879131A986}" type="presParOf" srcId="{F06FA236-FDEA-4DE9-ADD9-BFB298592B60}" destId="{EAC176F8-9851-49A4-BB38-E401EF9A415F}" srcOrd="0" destOrd="0" presId="urn:microsoft.com/office/officeart/2005/8/layout/StepDownProcess"/>
    <dgm:cxn modelId="{10FDFC03-2CF0-41E7-A462-E0BF7D7D7D49}" type="presParOf" srcId="{F06FA236-FDEA-4DE9-ADD9-BFB298592B60}" destId="{B5E06481-BE8A-4411-8B14-FF7BE112F397}" srcOrd="1" destOrd="0" presId="urn:microsoft.com/office/officeart/2005/8/layout/StepDownProcess"/>
    <dgm:cxn modelId="{163C44E1-1AED-4A35-8E01-D0795D885942}" type="presParOf" srcId="{F06FA236-FDEA-4DE9-ADD9-BFB298592B60}" destId="{5E52044C-61D1-498E-A7CE-98C5706A602B}" srcOrd="2" destOrd="0" presId="urn:microsoft.com/office/officeart/2005/8/layout/StepDownProcess"/>
    <dgm:cxn modelId="{267BB7F5-0AFB-472B-B56B-9FEC68624C27}" type="presParOf" srcId="{3C63B4D0-FF8C-4C1B-856E-FCCC955DCED9}" destId="{C0384509-909E-418E-B3FC-CFFDB9A34867}" srcOrd="9" destOrd="0" presId="urn:microsoft.com/office/officeart/2005/8/layout/StepDownProcess"/>
    <dgm:cxn modelId="{F4711689-F885-4037-8011-E6A485745B88}" type="presParOf" srcId="{3C63B4D0-FF8C-4C1B-856E-FCCC955DCED9}" destId="{51CE65A4-B951-4421-A70F-C1A908EC620B}" srcOrd="10" destOrd="0" presId="urn:microsoft.com/office/officeart/2005/8/layout/StepDownProcess"/>
    <dgm:cxn modelId="{D22F25BF-D12A-421F-9767-A4487B61C9BF}" type="presParOf" srcId="{51CE65A4-B951-4421-A70F-C1A908EC620B}" destId="{07C6F6B5-B651-4C90-BA7E-054FB319D03A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F129C0-4448-4A90-B05F-9FDC2EC7355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66B6CC3-635E-4C05-80B5-598B17D0566B}">
      <dgm:prSet phldrT="[Texto]" custT="1"/>
      <dgm:spPr/>
      <dgm:t>
        <a:bodyPr/>
        <a:lstStyle/>
        <a:p>
          <a:r>
            <a:rPr lang="es-EC" sz="1200" dirty="0" smtClean="0"/>
            <a:t>Iniciar la medición de los indicadores</a:t>
          </a:r>
          <a:endParaRPr lang="es-EC" sz="1200" dirty="0"/>
        </a:p>
      </dgm:t>
    </dgm:pt>
    <dgm:pt modelId="{6C541B52-978A-4D80-8F2A-782E5ABA15CA}" type="parTrans" cxnId="{D9509AFF-3146-46C1-8759-2DEAA4F00A94}">
      <dgm:prSet/>
      <dgm:spPr/>
      <dgm:t>
        <a:bodyPr/>
        <a:lstStyle/>
        <a:p>
          <a:endParaRPr lang="es-EC" sz="1800"/>
        </a:p>
      </dgm:t>
    </dgm:pt>
    <dgm:pt modelId="{ED642628-4504-424E-9AB8-A23524880DC1}" type="sibTrans" cxnId="{D9509AFF-3146-46C1-8759-2DEAA4F00A94}">
      <dgm:prSet/>
      <dgm:spPr/>
      <dgm:t>
        <a:bodyPr/>
        <a:lstStyle/>
        <a:p>
          <a:endParaRPr lang="es-EC" sz="1800"/>
        </a:p>
      </dgm:t>
    </dgm:pt>
    <dgm:pt modelId="{E60B164B-5523-439B-B1BA-471102AC4902}">
      <dgm:prSet phldrT="[Texto]" custT="1"/>
      <dgm:spPr/>
      <dgm:t>
        <a:bodyPr/>
        <a:lstStyle/>
        <a:p>
          <a:r>
            <a:rPr lang="es-EC" sz="1200" dirty="0" smtClean="0"/>
            <a:t>Confirmar el valor de la medición</a:t>
          </a:r>
          <a:endParaRPr lang="es-EC" sz="1200" dirty="0"/>
        </a:p>
      </dgm:t>
    </dgm:pt>
    <dgm:pt modelId="{0E3D073B-B726-40AF-A905-EC67B3754856}" type="parTrans" cxnId="{E9EC4C19-7F79-4A03-8235-ACD7FED6BC6E}">
      <dgm:prSet/>
      <dgm:spPr/>
      <dgm:t>
        <a:bodyPr/>
        <a:lstStyle/>
        <a:p>
          <a:endParaRPr lang="es-EC" sz="1800"/>
        </a:p>
      </dgm:t>
    </dgm:pt>
    <dgm:pt modelId="{9C063320-F7BF-4517-8856-CAC3635FFCE6}" type="sibTrans" cxnId="{E9EC4C19-7F79-4A03-8235-ACD7FED6BC6E}">
      <dgm:prSet/>
      <dgm:spPr/>
      <dgm:t>
        <a:bodyPr/>
        <a:lstStyle/>
        <a:p>
          <a:endParaRPr lang="es-EC" sz="1800"/>
        </a:p>
      </dgm:t>
    </dgm:pt>
    <dgm:pt modelId="{6E50D0C7-0120-4BC8-AE3B-3D511EB101A4}">
      <dgm:prSet phldrT="[Texto]" custT="1"/>
      <dgm:spPr/>
      <dgm:t>
        <a:bodyPr/>
        <a:lstStyle/>
        <a:p>
          <a:r>
            <a:rPr lang="es-EC" sz="1200" dirty="0" smtClean="0"/>
            <a:t>Validar las fuentes de información</a:t>
          </a:r>
          <a:endParaRPr lang="es-EC" sz="1200" dirty="0"/>
        </a:p>
      </dgm:t>
    </dgm:pt>
    <dgm:pt modelId="{B16EA10A-A86D-4D1E-9EC6-EA3B398E169B}" type="parTrans" cxnId="{E6330F86-2457-49BF-94AB-C3BD00720ED7}">
      <dgm:prSet/>
      <dgm:spPr/>
      <dgm:t>
        <a:bodyPr/>
        <a:lstStyle/>
        <a:p>
          <a:endParaRPr lang="es-EC" sz="1800"/>
        </a:p>
      </dgm:t>
    </dgm:pt>
    <dgm:pt modelId="{2855F919-1C39-499C-9AE6-CF5545416344}" type="sibTrans" cxnId="{E6330F86-2457-49BF-94AB-C3BD00720ED7}">
      <dgm:prSet/>
      <dgm:spPr/>
      <dgm:t>
        <a:bodyPr/>
        <a:lstStyle/>
        <a:p>
          <a:endParaRPr lang="es-EC" sz="1800"/>
        </a:p>
      </dgm:t>
    </dgm:pt>
    <dgm:pt modelId="{A1AC50A0-4E35-4121-AD68-198F812B9BC8}">
      <dgm:prSet phldrT="[Texto]" custT="1"/>
      <dgm:spPr/>
      <dgm:t>
        <a:bodyPr/>
        <a:lstStyle/>
        <a:p>
          <a:r>
            <a:rPr lang="es-EC" sz="1200" dirty="0" smtClean="0"/>
            <a:t>Asignar responsables</a:t>
          </a:r>
          <a:endParaRPr lang="es-EC" sz="1200" dirty="0"/>
        </a:p>
      </dgm:t>
    </dgm:pt>
    <dgm:pt modelId="{20984847-2705-423E-B2E5-D3A73787DFC6}" type="parTrans" cxnId="{75C3D7FB-D1E8-4BFE-B880-DD7DF87EDF80}">
      <dgm:prSet/>
      <dgm:spPr/>
      <dgm:t>
        <a:bodyPr/>
        <a:lstStyle/>
        <a:p>
          <a:endParaRPr lang="es-EC" sz="1800"/>
        </a:p>
      </dgm:t>
    </dgm:pt>
    <dgm:pt modelId="{46028790-A31C-4A2C-BC0F-62E9FF461DAA}" type="sibTrans" cxnId="{75C3D7FB-D1E8-4BFE-B880-DD7DF87EDF80}">
      <dgm:prSet/>
      <dgm:spPr/>
      <dgm:t>
        <a:bodyPr/>
        <a:lstStyle/>
        <a:p>
          <a:endParaRPr lang="es-EC" sz="1800"/>
        </a:p>
      </dgm:t>
    </dgm:pt>
    <dgm:pt modelId="{3C63B4D0-FF8C-4C1B-856E-FCCC955DCED9}" type="pres">
      <dgm:prSet presAssocID="{90F129C0-4448-4A90-B05F-9FDC2EC7355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A9B90A8B-EE1A-45F9-B3B8-0525EB3DA7C8}" type="pres">
      <dgm:prSet presAssocID="{666B6CC3-635E-4C05-80B5-598B17D0566B}" presName="composite" presStyleCnt="0"/>
      <dgm:spPr/>
    </dgm:pt>
    <dgm:pt modelId="{21A428F5-752B-490F-92E4-9C7FC2727BDD}" type="pres">
      <dgm:prSet presAssocID="{666B6CC3-635E-4C05-80B5-598B17D0566B}" presName="bentUpArrow1" presStyleLbl="alignImgPlace1" presStyleIdx="0" presStyleCnt="3"/>
      <dgm:spPr/>
    </dgm:pt>
    <dgm:pt modelId="{859C8E07-2EE7-4858-B42D-B2802F606EAA}" type="pres">
      <dgm:prSet presAssocID="{666B6CC3-635E-4C05-80B5-598B17D0566B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56BCB9-33D6-4D74-9DBF-5589DC4CE59B}" type="pres">
      <dgm:prSet presAssocID="{666B6CC3-635E-4C05-80B5-598B17D0566B}" presName="ChildText" presStyleLbl="revTx" presStyleIdx="0" presStyleCnt="3" custScaleX="2047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E4C775-90E0-4389-81F4-B4FC14780610}" type="pres">
      <dgm:prSet presAssocID="{ED642628-4504-424E-9AB8-A23524880DC1}" presName="sibTrans" presStyleCnt="0"/>
      <dgm:spPr/>
    </dgm:pt>
    <dgm:pt modelId="{07FE7C2D-EBE6-4D78-8FA7-D92967927EA7}" type="pres">
      <dgm:prSet presAssocID="{E60B164B-5523-439B-B1BA-471102AC4902}" presName="composite" presStyleCnt="0"/>
      <dgm:spPr/>
    </dgm:pt>
    <dgm:pt modelId="{23326058-A622-4AAF-8FF3-F6DDAD88D302}" type="pres">
      <dgm:prSet presAssocID="{E60B164B-5523-439B-B1BA-471102AC4902}" presName="bentUpArrow1" presStyleLbl="alignImgPlace1" presStyleIdx="1" presStyleCnt="3"/>
      <dgm:spPr/>
    </dgm:pt>
    <dgm:pt modelId="{54BB0305-C73B-47AD-A3CB-1FCD536F5E05}" type="pres">
      <dgm:prSet presAssocID="{E60B164B-5523-439B-B1BA-471102AC4902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EBE9CA5-021C-4389-816B-E25DFDA9B32B}" type="pres">
      <dgm:prSet presAssocID="{E60B164B-5523-439B-B1BA-471102AC4902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F82CA6E-249B-4F8F-AFDF-7E4D7C051088}" type="pres">
      <dgm:prSet presAssocID="{9C063320-F7BF-4517-8856-CAC3635FFCE6}" presName="sibTrans" presStyleCnt="0"/>
      <dgm:spPr/>
    </dgm:pt>
    <dgm:pt modelId="{6DBE7387-D748-409A-9D5E-FE8371D26C58}" type="pres">
      <dgm:prSet presAssocID="{6E50D0C7-0120-4BC8-AE3B-3D511EB101A4}" presName="composite" presStyleCnt="0"/>
      <dgm:spPr/>
    </dgm:pt>
    <dgm:pt modelId="{0043EB3A-C6F0-445B-96D0-F41070DD5C7C}" type="pres">
      <dgm:prSet presAssocID="{6E50D0C7-0120-4BC8-AE3B-3D511EB101A4}" presName="bentUpArrow1" presStyleLbl="alignImgPlace1" presStyleIdx="2" presStyleCnt="3"/>
      <dgm:spPr/>
    </dgm:pt>
    <dgm:pt modelId="{3B2E4EBD-884A-4FEE-B84F-E6FF3B7924EB}" type="pres">
      <dgm:prSet presAssocID="{6E50D0C7-0120-4BC8-AE3B-3D511EB101A4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84AC8E-4FCD-4846-B0DC-BF6549E6BDCB}" type="pres">
      <dgm:prSet presAssocID="{6E50D0C7-0120-4BC8-AE3B-3D511EB101A4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C4BF8477-E226-4106-9329-64FCBA1E973B}" type="pres">
      <dgm:prSet presAssocID="{2855F919-1C39-499C-9AE6-CF5545416344}" presName="sibTrans" presStyleCnt="0"/>
      <dgm:spPr/>
    </dgm:pt>
    <dgm:pt modelId="{4AF1A267-52BA-4D5A-8863-A658946FC69C}" type="pres">
      <dgm:prSet presAssocID="{A1AC50A0-4E35-4121-AD68-198F812B9BC8}" presName="composite" presStyleCnt="0"/>
      <dgm:spPr/>
    </dgm:pt>
    <dgm:pt modelId="{89F15342-D264-490E-9CE1-E189C2248EAC}" type="pres">
      <dgm:prSet presAssocID="{A1AC50A0-4E35-4121-AD68-198F812B9BC8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94BBFC0-A535-4445-8F56-6B00019DF45F}" type="presOf" srcId="{E60B164B-5523-439B-B1BA-471102AC4902}" destId="{54BB0305-C73B-47AD-A3CB-1FCD536F5E05}" srcOrd="0" destOrd="0" presId="urn:microsoft.com/office/officeart/2005/8/layout/StepDownProcess"/>
    <dgm:cxn modelId="{75C3D7FB-D1E8-4BFE-B880-DD7DF87EDF80}" srcId="{90F129C0-4448-4A90-B05F-9FDC2EC73551}" destId="{A1AC50A0-4E35-4121-AD68-198F812B9BC8}" srcOrd="3" destOrd="0" parTransId="{20984847-2705-423E-B2E5-D3A73787DFC6}" sibTransId="{46028790-A31C-4A2C-BC0F-62E9FF461DAA}"/>
    <dgm:cxn modelId="{A4984982-31FC-425D-80C9-DB1FD1271B75}" type="presOf" srcId="{666B6CC3-635E-4C05-80B5-598B17D0566B}" destId="{859C8E07-2EE7-4858-B42D-B2802F606EAA}" srcOrd="0" destOrd="0" presId="urn:microsoft.com/office/officeart/2005/8/layout/StepDownProcess"/>
    <dgm:cxn modelId="{D7116D76-4DCD-47BA-99F4-0CC3F07BAAA1}" type="presOf" srcId="{6E50D0C7-0120-4BC8-AE3B-3D511EB101A4}" destId="{3B2E4EBD-884A-4FEE-B84F-E6FF3B7924EB}" srcOrd="0" destOrd="0" presId="urn:microsoft.com/office/officeart/2005/8/layout/StepDownProcess"/>
    <dgm:cxn modelId="{55445678-84EA-4A44-A191-3DBD91595447}" type="presOf" srcId="{90F129C0-4448-4A90-B05F-9FDC2EC73551}" destId="{3C63B4D0-FF8C-4C1B-856E-FCCC955DCED9}" srcOrd="0" destOrd="0" presId="urn:microsoft.com/office/officeart/2005/8/layout/StepDownProcess"/>
    <dgm:cxn modelId="{E6330F86-2457-49BF-94AB-C3BD00720ED7}" srcId="{90F129C0-4448-4A90-B05F-9FDC2EC73551}" destId="{6E50D0C7-0120-4BC8-AE3B-3D511EB101A4}" srcOrd="2" destOrd="0" parTransId="{B16EA10A-A86D-4D1E-9EC6-EA3B398E169B}" sibTransId="{2855F919-1C39-499C-9AE6-CF5545416344}"/>
    <dgm:cxn modelId="{E9EC4C19-7F79-4A03-8235-ACD7FED6BC6E}" srcId="{90F129C0-4448-4A90-B05F-9FDC2EC73551}" destId="{E60B164B-5523-439B-B1BA-471102AC4902}" srcOrd="1" destOrd="0" parTransId="{0E3D073B-B726-40AF-A905-EC67B3754856}" sibTransId="{9C063320-F7BF-4517-8856-CAC3635FFCE6}"/>
    <dgm:cxn modelId="{3C6DD0BE-C817-428F-9CBD-184B4964C2BF}" type="presOf" srcId="{A1AC50A0-4E35-4121-AD68-198F812B9BC8}" destId="{89F15342-D264-490E-9CE1-E189C2248EAC}" srcOrd="0" destOrd="0" presId="urn:microsoft.com/office/officeart/2005/8/layout/StepDownProcess"/>
    <dgm:cxn modelId="{D9509AFF-3146-46C1-8759-2DEAA4F00A94}" srcId="{90F129C0-4448-4A90-B05F-9FDC2EC73551}" destId="{666B6CC3-635E-4C05-80B5-598B17D0566B}" srcOrd="0" destOrd="0" parTransId="{6C541B52-978A-4D80-8F2A-782E5ABA15CA}" sibTransId="{ED642628-4504-424E-9AB8-A23524880DC1}"/>
    <dgm:cxn modelId="{D7709A9E-B786-42C4-8CAC-98EB49392452}" type="presParOf" srcId="{3C63B4D0-FF8C-4C1B-856E-FCCC955DCED9}" destId="{A9B90A8B-EE1A-45F9-B3B8-0525EB3DA7C8}" srcOrd="0" destOrd="0" presId="urn:microsoft.com/office/officeart/2005/8/layout/StepDownProcess"/>
    <dgm:cxn modelId="{A66458F0-CBB7-4555-ABC6-F390EF5B2DA4}" type="presParOf" srcId="{A9B90A8B-EE1A-45F9-B3B8-0525EB3DA7C8}" destId="{21A428F5-752B-490F-92E4-9C7FC2727BDD}" srcOrd="0" destOrd="0" presId="urn:microsoft.com/office/officeart/2005/8/layout/StepDownProcess"/>
    <dgm:cxn modelId="{B181EAF7-A284-4D61-872E-07B517D032E9}" type="presParOf" srcId="{A9B90A8B-EE1A-45F9-B3B8-0525EB3DA7C8}" destId="{859C8E07-2EE7-4858-B42D-B2802F606EAA}" srcOrd="1" destOrd="0" presId="urn:microsoft.com/office/officeart/2005/8/layout/StepDownProcess"/>
    <dgm:cxn modelId="{FBEBDB3D-DCAC-4BFB-A503-ED34F5E8194C}" type="presParOf" srcId="{A9B90A8B-EE1A-45F9-B3B8-0525EB3DA7C8}" destId="{4556BCB9-33D6-4D74-9DBF-5589DC4CE59B}" srcOrd="2" destOrd="0" presId="urn:microsoft.com/office/officeart/2005/8/layout/StepDownProcess"/>
    <dgm:cxn modelId="{2CFB7A21-8EAA-4FB5-9C46-EF7F3823CFF6}" type="presParOf" srcId="{3C63B4D0-FF8C-4C1B-856E-FCCC955DCED9}" destId="{45E4C775-90E0-4389-81F4-B4FC14780610}" srcOrd="1" destOrd="0" presId="urn:microsoft.com/office/officeart/2005/8/layout/StepDownProcess"/>
    <dgm:cxn modelId="{AD2E72F9-900E-4F59-B12B-BEBF460D49FD}" type="presParOf" srcId="{3C63B4D0-FF8C-4C1B-856E-FCCC955DCED9}" destId="{07FE7C2D-EBE6-4D78-8FA7-D92967927EA7}" srcOrd="2" destOrd="0" presId="urn:microsoft.com/office/officeart/2005/8/layout/StepDownProcess"/>
    <dgm:cxn modelId="{1BE2B60C-B6A8-49AC-BF6E-5DEBE399B6B6}" type="presParOf" srcId="{07FE7C2D-EBE6-4D78-8FA7-D92967927EA7}" destId="{23326058-A622-4AAF-8FF3-F6DDAD88D302}" srcOrd="0" destOrd="0" presId="urn:microsoft.com/office/officeart/2005/8/layout/StepDownProcess"/>
    <dgm:cxn modelId="{20C26CF7-8951-4FBB-85B9-6A044F444E74}" type="presParOf" srcId="{07FE7C2D-EBE6-4D78-8FA7-D92967927EA7}" destId="{54BB0305-C73B-47AD-A3CB-1FCD536F5E05}" srcOrd="1" destOrd="0" presId="urn:microsoft.com/office/officeart/2005/8/layout/StepDownProcess"/>
    <dgm:cxn modelId="{0369433B-DB5D-488C-9BA9-2A0EB2926A92}" type="presParOf" srcId="{07FE7C2D-EBE6-4D78-8FA7-D92967927EA7}" destId="{1EBE9CA5-021C-4389-816B-E25DFDA9B32B}" srcOrd="2" destOrd="0" presId="urn:microsoft.com/office/officeart/2005/8/layout/StepDownProcess"/>
    <dgm:cxn modelId="{009B774A-1E89-406D-93D3-852C463F9E0E}" type="presParOf" srcId="{3C63B4D0-FF8C-4C1B-856E-FCCC955DCED9}" destId="{FF82CA6E-249B-4F8F-AFDF-7E4D7C051088}" srcOrd="3" destOrd="0" presId="urn:microsoft.com/office/officeart/2005/8/layout/StepDownProcess"/>
    <dgm:cxn modelId="{D543BCF5-5462-4B6B-8CCD-CDE84B64ABF1}" type="presParOf" srcId="{3C63B4D0-FF8C-4C1B-856E-FCCC955DCED9}" destId="{6DBE7387-D748-409A-9D5E-FE8371D26C58}" srcOrd="4" destOrd="0" presId="urn:microsoft.com/office/officeart/2005/8/layout/StepDownProcess"/>
    <dgm:cxn modelId="{6B056617-33D9-4BBF-A921-B5CE181EB357}" type="presParOf" srcId="{6DBE7387-D748-409A-9D5E-FE8371D26C58}" destId="{0043EB3A-C6F0-445B-96D0-F41070DD5C7C}" srcOrd="0" destOrd="0" presId="urn:microsoft.com/office/officeart/2005/8/layout/StepDownProcess"/>
    <dgm:cxn modelId="{444F234F-F756-4E1B-B963-96CA7611CE47}" type="presParOf" srcId="{6DBE7387-D748-409A-9D5E-FE8371D26C58}" destId="{3B2E4EBD-884A-4FEE-B84F-E6FF3B7924EB}" srcOrd="1" destOrd="0" presId="urn:microsoft.com/office/officeart/2005/8/layout/StepDownProcess"/>
    <dgm:cxn modelId="{DD1C5F19-F25F-4770-A535-4726D464D395}" type="presParOf" srcId="{6DBE7387-D748-409A-9D5E-FE8371D26C58}" destId="{1784AC8E-4FCD-4846-B0DC-BF6549E6BDCB}" srcOrd="2" destOrd="0" presId="urn:microsoft.com/office/officeart/2005/8/layout/StepDownProcess"/>
    <dgm:cxn modelId="{D905A340-90D3-4217-AEF2-F857528D0992}" type="presParOf" srcId="{3C63B4D0-FF8C-4C1B-856E-FCCC955DCED9}" destId="{C4BF8477-E226-4106-9329-64FCBA1E973B}" srcOrd="5" destOrd="0" presId="urn:microsoft.com/office/officeart/2005/8/layout/StepDownProcess"/>
    <dgm:cxn modelId="{EAB39F92-D22A-445B-BC19-BE8D20A3D200}" type="presParOf" srcId="{3C63B4D0-FF8C-4C1B-856E-FCCC955DCED9}" destId="{4AF1A267-52BA-4D5A-8863-A658946FC69C}" srcOrd="6" destOrd="0" presId="urn:microsoft.com/office/officeart/2005/8/layout/StepDownProcess"/>
    <dgm:cxn modelId="{2775668F-7616-4642-9F40-177CB855D381}" type="presParOf" srcId="{4AF1A267-52BA-4D5A-8863-A658946FC69C}" destId="{89F15342-D264-490E-9CE1-E189C2248EA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0F129C0-4448-4A90-B05F-9FDC2EC7355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66B6CC3-635E-4C05-80B5-598B17D0566B}">
      <dgm:prSet phldrT="[Texto]" custT="1"/>
      <dgm:spPr/>
      <dgm:t>
        <a:bodyPr/>
        <a:lstStyle/>
        <a:p>
          <a:r>
            <a:rPr lang="es-EC" sz="1200" dirty="0" smtClean="0"/>
            <a:t>Definición de periodicidad </a:t>
          </a:r>
          <a:endParaRPr lang="es-EC" sz="1200" dirty="0"/>
        </a:p>
      </dgm:t>
    </dgm:pt>
    <dgm:pt modelId="{6C541B52-978A-4D80-8F2A-782E5ABA15CA}" type="parTrans" cxnId="{D9509AFF-3146-46C1-8759-2DEAA4F00A94}">
      <dgm:prSet/>
      <dgm:spPr/>
      <dgm:t>
        <a:bodyPr/>
        <a:lstStyle/>
        <a:p>
          <a:endParaRPr lang="es-EC" sz="1800"/>
        </a:p>
      </dgm:t>
    </dgm:pt>
    <dgm:pt modelId="{ED642628-4504-424E-9AB8-A23524880DC1}" type="sibTrans" cxnId="{D9509AFF-3146-46C1-8759-2DEAA4F00A94}">
      <dgm:prSet/>
      <dgm:spPr/>
      <dgm:t>
        <a:bodyPr/>
        <a:lstStyle/>
        <a:p>
          <a:endParaRPr lang="es-EC" sz="1800"/>
        </a:p>
      </dgm:t>
    </dgm:pt>
    <dgm:pt modelId="{E60B164B-5523-439B-B1BA-471102AC4902}">
      <dgm:prSet phldrT="[Texto]" custT="1"/>
      <dgm:spPr/>
      <dgm:t>
        <a:bodyPr/>
        <a:lstStyle/>
        <a:p>
          <a:r>
            <a:rPr lang="es-EC" sz="1200" dirty="0" smtClean="0"/>
            <a:t>Automatización de Indicadores (BI)</a:t>
          </a:r>
          <a:endParaRPr lang="es-EC" sz="1200" dirty="0"/>
        </a:p>
      </dgm:t>
    </dgm:pt>
    <dgm:pt modelId="{0E3D073B-B726-40AF-A905-EC67B3754856}" type="parTrans" cxnId="{E9EC4C19-7F79-4A03-8235-ACD7FED6BC6E}">
      <dgm:prSet/>
      <dgm:spPr/>
      <dgm:t>
        <a:bodyPr/>
        <a:lstStyle/>
        <a:p>
          <a:endParaRPr lang="es-EC" sz="1800"/>
        </a:p>
      </dgm:t>
    </dgm:pt>
    <dgm:pt modelId="{9C063320-F7BF-4517-8856-CAC3635FFCE6}" type="sibTrans" cxnId="{E9EC4C19-7F79-4A03-8235-ACD7FED6BC6E}">
      <dgm:prSet/>
      <dgm:spPr/>
      <dgm:t>
        <a:bodyPr/>
        <a:lstStyle/>
        <a:p>
          <a:endParaRPr lang="es-EC" sz="1800"/>
        </a:p>
      </dgm:t>
    </dgm:pt>
    <dgm:pt modelId="{6E50D0C7-0120-4BC8-AE3B-3D511EB101A4}">
      <dgm:prSet phldrT="[Texto]" custT="1"/>
      <dgm:spPr/>
      <dgm:t>
        <a:bodyPr/>
        <a:lstStyle/>
        <a:p>
          <a:r>
            <a:rPr lang="es-EC" sz="1200" dirty="0" smtClean="0"/>
            <a:t>Comparación con metas propuestas </a:t>
          </a:r>
          <a:endParaRPr lang="es-EC" sz="1200" dirty="0"/>
        </a:p>
      </dgm:t>
    </dgm:pt>
    <dgm:pt modelId="{B16EA10A-A86D-4D1E-9EC6-EA3B398E169B}" type="parTrans" cxnId="{E6330F86-2457-49BF-94AB-C3BD00720ED7}">
      <dgm:prSet/>
      <dgm:spPr/>
      <dgm:t>
        <a:bodyPr/>
        <a:lstStyle/>
        <a:p>
          <a:endParaRPr lang="es-EC" sz="1800"/>
        </a:p>
      </dgm:t>
    </dgm:pt>
    <dgm:pt modelId="{2855F919-1C39-499C-9AE6-CF5545416344}" type="sibTrans" cxnId="{E6330F86-2457-49BF-94AB-C3BD00720ED7}">
      <dgm:prSet/>
      <dgm:spPr/>
      <dgm:t>
        <a:bodyPr/>
        <a:lstStyle/>
        <a:p>
          <a:endParaRPr lang="es-EC" sz="1800"/>
        </a:p>
      </dgm:t>
    </dgm:pt>
    <dgm:pt modelId="{A1AC50A0-4E35-4121-AD68-198F812B9BC8}">
      <dgm:prSet phldrT="[Texto]" custT="1"/>
      <dgm:spPr/>
      <dgm:t>
        <a:bodyPr/>
        <a:lstStyle/>
        <a:p>
          <a:r>
            <a:rPr lang="es-EC" sz="1200" dirty="0" smtClean="0"/>
            <a:t>Apertura o modificación de metas. </a:t>
          </a:r>
          <a:endParaRPr lang="es-EC" sz="1200" dirty="0"/>
        </a:p>
      </dgm:t>
    </dgm:pt>
    <dgm:pt modelId="{20984847-2705-423E-B2E5-D3A73787DFC6}" type="parTrans" cxnId="{75C3D7FB-D1E8-4BFE-B880-DD7DF87EDF80}">
      <dgm:prSet/>
      <dgm:spPr/>
      <dgm:t>
        <a:bodyPr/>
        <a:lstStyle/>
        <a:p>
          <a:endParaRPr lang="es-EC" sz="1800"/>
        </a:p>
      </dgm:t>
    </dgm:pt>
    <dgm:pt modelId="{46028790-A31C-4A2C-BC0F-62E9FF461DAA}" type="sibTrans" cxnId="{75C3D7FB-D1E8-4BFE-B880-DD7DF87EDF80}">
      <dgm:prSet/>
      <dgm:spPr/>
      <dgm:t>
        <a:bodyPr/>
        <a:lstStyle/>
        <a:p>
          <a:endParaRPr lang="es-EC" sz="1800"/>
        </a:p>
      </dgm:t>
    </dgm:pt>
    <dgm:pt modelId="{3C63B4D0-FF8C-4C1B-856E-FCCC955DCED9}" type="pres">
      <dgm:prSet presAssocID="{90F129C0-4448-4A90-B05F-9FDC2EC7355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A9B90A8B-EE1A-45F9-B3B8-0525EB3DA7C8}" type="pres">
      <dgm:prSet presAssocID="{666B6CC3-635E-4C05-80B5-598B17D0566B}" presName="composite" presStyleCnt="0"/>
      <dgm:spPr/>
    </dgm:pt>
    <dgm:pt modelId="{21A428F5-752B-490F-92E4-9C7FC2727BDD}" type="pres">
      <dgm:prSet presAssocID="{666B6CC3-635E-4C05-80B5-598B17D0566B}" presName="bentUpArrow1" presStyleLbl="alignImgPlace1" presStyleIdx="0" presStyleCnt="3"/>
      <dgm:spPr/>
    </dgm:pt>
    <dgm:pt modelId="{859C8E07-2EE7-4858-B42D-B2802F606EAA}" type="pres">
      <dgm:prSet presAssocID="{666B6CC3-635E-4C05-80B5-598B17D0566B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56BCB9-33D6-4D74-9DBF-5589DC4CE59B}" type="pres">
      <dgm:prSet presAssocID="{666B6CC3-635E-4C05-80B5-598B17D0566B}" presName="ChildText" presStyleLbl="revTx" presStyleIdx="0" presStyleCnt="3" custScaleX="2047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E4C775-90E0-4389-81F4-B4FC14780610}" type="pres">
      <dgm:prSet presAssocID="{ED642628-4504-424E-9AB8-A23524880DC1}" presName="sibTrans" presStyleCnt="0"/>
      <dgm:spPr/>
    </dgm:pt>
    <dgm:pt modelId="{07FE7C2D-EBE6-4D78-8FA7-D92967927EA7}" type="pres">
      <dgm:prSet presAssocID="{E60B164B-5523-439B-B1BA-471102AC4902}" presName="composite" presStyleCnt="0"/>
      <dgm:spPr/>
    </dgm:pt>
    <dgm:pt modelId="{23326058-A622-4AAF-8FF3-F6DDAD88D302}" type="pres">
      <dgm:prSet presAssocID="{E60B164B-5523-439B-B1BA-471102AC4902}" presName="bentUpArrow1" presStyleLbl="alignImgPlace1" presStyleIdx="1" presStyleCnt="3"/>
      <dgm:spPr/>
    </dgm:pt>
    <dgm:pt modelId="{54BB0305-C73B-47AD-A3CB-1FCD536F5E05}" type="pres">
      <dgm:prSet presAssocID="{E60B164B-5523-439B-B1BA-471102AC4902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EBE9CA5-021C-4389-816B-E25DFDA9B32B}" type="pres">
      <dgm:prSet presAssocID="{E60B164B-5523-439B-B1BA-471102AC4902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F82CA6E-249B-4F8F-AFDF-7E4D7C051088}" type="pres">
      <dgm:prSet presAssocID="{9C063320-F7BF-4517-8856-CAC3635FFCE6}" presName="sibTrans" presStyleCnt="0"/>
      <dgm:spPr/>
    </dgm:pt>
    <dgm:pt modelId="{6DBE7387-D748-409A-9D5E-FE8371D26C58}" type="pres">
      <dgm:prSet presAssocID="{6E50D0C7-0120-4BC8-AE3B-3D511EB101A4}" presName="composite" presStyleCnt="0"/>
      <dgm:spPr/>
    </dgm:pt>
    <dgm:pt modelId="{0043EB3A-C6F0-445B-96D0-F41070DD5C7C}" type="pres">
      <dgm:prSet presAssocID="{6E50D0C7-0120-4BC8-AE3B-3D511EB101A4}" presName="bentUpArrow1" presStyleLbl="alignImgPlace1" presStyleIdx="2" presStyleCnt="3"/>
      <dgm:spPr/>
    </dgm:pt>
    <dgm:pt modelId="{3B2E4EBD-884A-4FEE-B84F-E6FF3B7924EB}" type="pres">
      <dgm:prSet presAssocID="{6E50D0C7-0120-4BC8-AE3B-3D511EB101A4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84AC8E-4FCD-4846-B0DC-BF6549E6BDCB}" type="pres">
      <dgm:prSet presAssocID="{6E50D0C7-0120-4BC8-AE3B-3D511EB101A4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C4BF8477-E226-4106-9329-64FCBA1E973B}" type="pres">
      <dgm:prSet presAssocID="{2855F919-1C39-499C-9AE6-CF5545416344}" presName="sibTrans" presStyleCnt="0"/>
      <dgm:spPr/>
    </dgm:pt>
    <dgm:pt modelId="{4AF1A267-52BA-4D5A-8863-A658946FC69C}" type="pres">
      <dgm:prSet presAssocID="{A1AC50A0-4E35-4121-AD68-198F812B9BC8}" presName="composite" presStyleCnt="0"/>
      <dgm:spPr/>
    </dgm:pt>
    <dgm:pt modelId="{89F15342-D264-490E-9CE1-E189C2248EAC}" type="pres">
      <dgm:prSet presAssocID="{A1AC50A0-4E35-4121-AD68-198F812B9BC8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88B3628-4964-4B7C-9CDB-D323F6839208}" type="presOf" srcId="{A1AC50A0-4E35-4121-AD68-198F812B9BC8}" destId="{89F15342-D264-490E-9CE1-E189C2248EAC}" srcOrd="0" destOrd="0" presId="urn:microsoft.com/office/officeart/2005/8/layout/StepDownProcess"/>
    <dgm:cxn modelId="{58796DB7-B669-4CEC-9F36-788C2A640D54}" type="presOf" srcId="{666B6CC3-635E-4C05-80B5-598B17D0566B}" destId="{859C8E07-2EE7-4858-B42D-B2802F606EAA}" srcOrd="0" destOrd="0" presId="urn:microsoft.com/office/officeart/2005/8/layout/StepDownProcess"/>
    <dgm:cxn modelId="{75C3D7FB-D1E8-4BFE-B880-DD7DF87EDF80}" srcId="{90F129C0-4448-4A90-B05F-9FDC2EC73551}" destId="{A1AC50A0-4E35-4121-AD68-198F812B9BC8}" srcOrd="3" destOrd="0" parTransId="{20984847-2705-423E-B2E5-D3A73787DFC6}" sibTransId="{46028790-A31C-4A2C-BC0F-62E9FF461DAA}"/>
    <dgm:cxn modelId="{E6330F86-2457-49BF-94AB-C3BD00720ED7}" srcId="{90F129C0-4448-4A90-B05F-9FDC2EC73551}" destId="{6E50D0C7-0120-4BC8-AE3B-3D511EB101A4}" srcOrd="2" destOrd="0" parTransId="{B16EA10A-A86D-4D1E-9EC6-EA3B398E169B}" sibTransId="{2855F919-1C39-499C-9AE6-CF5545416344}"/>
    <dgm:cxn modelId="{1E959A38-9DFE-4DCB-A5B4-54C6895C9216}" type="presOf" srcId="{90F129C0-4448-4A90-B05F-9FDC2EC73551}" destId="{3C63B4D0-FF8C-4C1B-856E-FCCC955DCED9}" srcOrd="0" destOrd="0" presId="urn:microsoft.com/office/officeart/2005/8/layout/StepDownProcess"/>
    <dgm:cxn modelId="{4B4B5692-F8B5-4ED6-8D01-58B1EACB83F3}" type="presOf" srcId="{6E50D0C7-0120-4BC8-AE3B-3D511EB101A4}" destId="{3B2E4EBD-884A-4FEE-B84F-E6FF3B7924EB}" srcOrd="0" destOrd="0" presId="urn:microsoft.com/office/officeart/2005/8/layout/StepDownProcess"/>
    <dgm:cxn modelId="{D244D3DC-B572-440A-9836-1061954E2225}" type="presOf" srcId="{E60B164B-5523-439B-B1BA-471102AC4902}" destId="{54BB0305-C73B-47AD-A3CB-1FCD536F5E05}" srcOrd="0" destOrd="0" presId="urn:microsoft.com/office/officeart/2005/8/layout/StepDownProcess"/>
    <dgm:cxn modelId="{E9EC4C19-7F79-4A03-8235-ACD7FED6BC6E}" srcId="{90F129C0-4448-4A90-B05F-9FDC2EC73551}" destId="{E60B164B-5523-439B-B1BA-471102AC4902}" srcOrd="1" destOrd="0" parTransId="{0E3D073B-B726-40AF-A905-EC67B3754856}" sibTransId="{9C063320-F7BF-4517-8856-CAC3635FFCE6}"/>
    <dgm:cxn modelId="{D9509AFF-3146-46C1-8759-2DEAA4F00A94}" srcId="{90F129C0-4448-4A90-B05F-9FDC2EC73551}" destId="{666B6CC3-635E-4C05-80B5-598B17D0566B}" srcOrd="0" destOrd="0" parTransId="{6C541B52-978A-4D80-8F2A-782E5ABA15CA}" sibTransId="{ED642628-4504-424E-9AB8-A23524880DC1}"/>
    <dgm:cxn modelId="{547FFCAD-B6BA-40B0-A6AE-5A7F478A4F95}" type="presParOf" srcId="{3C63B4D0-FF8C-4C1B-856E-FCCC955DCED9}" destId="{A9B90A8B-EE1A-45F9-B3B8-0525EB3DA7C8}" srcOrd="0" destOrd="0" presId="urn:microsoft.com/office/officeart/2005/8/layout/StepDownProcess"/>
    <dgm:cxn modelId="{9E63CFD9-B76A-4D67-A448-DF88F6B3D892}" type="presParOf" srcId="{A9B90A8B-EE1A-45F9-B3B8-0525EB3DA7C8}" destId="{21A428F5-752B-490F-92E4-9C7FC2727BDD}" srcOrd="0" destOrd="0" presId="urn:microsoft.com/office/officeart/2005/8/layout/StepDownProcess"/>
    <dgm:cxn modelId="{1330713E-7441-454C-9BAE-FC98067B59D1}" type="presParOf" srcId="{A9B90A8B-EE1A-45F9-B3B8-0525EB3DA7C8}" destId="{859C8E07-2EE7-4858-B42D-B2802F606EAA}" srcOrd="1" destOrd="0" presId="urn:microsoft.com/office/officeart/2005/8/layout/StepDownProcess"/>
    <dgm:cxn modelId="{2C0CEEA4-C940-4204-A5E2-5D400DDD0E93}" type="presParOf" srcId="{A9B90A8B-EE1A-45F9-B3B8-0525EB3DA7C8}" destId="{4556BCB9-33D6-4D74-9DBF-5589DC4CE59B}" srcOrd="2" destOrd="0" presId="urn:microsoft.com/office/officeart/2005/8/layout/StepDownProcess"/>
    <dgm:cxn modelId="{114294BB-74F6-44AE-A6C8-D27BC74B8563}" type="presParOf" srcId="{3C63B4D0-FF8C-4C1B-856E-FCCC955DCED9}" destId="{45E4C775-90E0-4389-81F4-B4FC14780610}" srcOrd="1" destOrd="0" presId="urn:microsoft.com/office/officeart/2005/8/layout/StepDownProcess"/>
    <dgm:cxn modelId="{18F9C4E4-FD35-4A62-A627-39182417F7ED}" type="presParOf" srcId="{3C63B4D0-FF8C-4C1B-856E-FCCC955DCED9}" destId="{07FE7C2D-EBE6-4D78-8FA7-D92967927EA7}" srcOrd="2" destOrd="0" presId="urn:microsoft.com/office/officeart/2005/8/layout/StepDownProcess"/>
    <dgm:cxn modelId="{DA503916-383A-4B55-A73E-7468D8F928FA}" type="presParOf" srcId="{07FE7C2D-EBE6-4D78-8FA7-D92967927EA7}" destId="{23326058-A622-4AAF-8FF3-F6DDAD88D302}" srcOrd="0" destOrd="0" presId="urn:microsoft.com/office/officeart/2005/8/layout/StepDownProcess"/>
    <dgm:cxn modelId="{B0599DBF-96D1-4C0E-993B-C306BD58526B}" type="presParOf" srcId="{07FE7C2D-EBE6-4D78-8FA7-D92967927EA7}" destId="{54BB0305-C73B-47AD-A3CB-1FCD536F5E05}" srcOrd="1" destOrd="0" presId="urn:microsoft.com/office/officeart/2005/8/layout/StepDownProcess"/>
    <dgm:cxn modelId="{6452D2A8-30B8-4F54-8837-7CCD497CE521}" type="presParOf" srcId="{07FE7C2D-EBE6-4D78-8FA7-D92967927EA7}" destId="{1EBE9CA5-021C-4389-816B-E25DFDA9B32B}" srcOrd="2" destOrd="0" presId="urn:microsoft.com/office/officeart/2005/8/layout/StepDownProcess"/>
    <dgm:cxn modelId="{2E067E23-FD83-4998-BFA7-95CBCB3E5036}" type="presParOf" srcId="{3C63B4D0-FF8C-4C1B-856E-FCCC955DCED9}" destId="{FF82CA6E-249B-4F8F-AFDF-7E4D7C051088}" srcOrd="3" destOrd="0" presId="urn:microsoft.com/office/officeart/2005/8/layout/StepDownProcess"/>
    <dgm:cxn modelId="{7BF421BC-A6A7-475B-8EF6-4FA8A5174C62}" type="presParOf" srcId="{3C63B4D0-FF8C-4C1B-856E-FCCC955DCED9}" destId="{6DBE7387-D748-409A-9D5E-FE8371D26C58}" srcOrd="4" destOrd="0" presId="urn:microsoft.com/office/officeart/2005/8/layout/StepDownProcess"/>
    <dgm:cxn modelId="{233C0AC2-6BEA-4458-AE0F-157E29CB9AC6}" type="presParOf" srcId="{6DBE7387-D748-409A-9D5E-FE8371D26C58}" destId="{0043EB3A-C6F0-445B-96D0-F41070DD5C7C}" srcOrd="0" destOrd="0" presId="urn:microsoft.com/office/officeart/2005/8/layout/StepDownProcess"/>
    <dgm:cxn modelId="{5F08AE7A-B6E3-4FAA-8DF0-433EC1D40CC3}" type="presParOf" srcId="{6DBE7387-D748-409A-9D5E-FE8371D26C58}" destId="{3B2E4EBD-884A-4FEE-B84F-E6FF3B7924EB}" srcOrd="1" destOrd="0" presId="urn:microsoft.com/office/officeart/2005/8/layout/StepDownProcess"/>
    <dgm:cxn modelId="{10C41E3A-9FB0-4301-A81F-58BC09A3FAE0}" type="presParOf" srcId="{6DBE7387-D748-409A-9D5E-FE8371D26C58}" destId="{1784AC8E-4FCD-4846-B0DC-BF6549E6BDCB}" srcOrd="2" destOrd="0" presId="urn:microsoft.com/office/officeart/2005/8/layout/StepDownProcess"/>
    <dgm:cxn modelId="{8D73C915-23AD-467E-AE27-8119D78752F8}" type="presParOf" srcId="{3C63B4D0-FF8C-4C1B-856E-FCCC955DCED9}" destId="{C4BF8477-E226-4106-9329-64FCBA1E973B}" srcOrd="5" destOrd="0" presId="urn:microsoft.com/office/officeart/2005/8/layout/StepDownProcess"/>
    <dgm:cxn modelId="{37ACB7C3-3A8C-47E7-939C-3EE23C6AE985}" type="presParOf" srcId="{3C63B4D0-FF8C-4C1B-856E-FCCC955DCED9}" destId="{4AF1A267-52BA-4D5A-8863-A658946FC69C}" srcOrd="6" destOrd="0" presId="urn:microsoft.com/office/officeart/2005/8/layout/StepDownProcess"/>
    <dgm:cxn modelId="{8A33CFE1-6875-433C-836D-BD7AD6B18AFA}" type="presParOf" srcId="{4AF1A267-52BA-4D5A-8863-A658946FC69C}" destId="{89F15342-D264-490E-9CE1-E189C2248EA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E72A582-A380-4C12-82D9-36E3B864EDBD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37FDDC0F-80A0-47B2-8DF8-9262B3845FC0}">
      <dgm:prSet phldrT="[Texto]"/>
      <dgm:spPr/>
      <dgm:t>
        <a:bodyPr/>
        <a:lstStyle/>
        <a:p>
          <a:r>
            <a:rPr lang="es-EC" dirty="0" smtClean="0"/>
            <a:t>Verificar el cumplimiento de metas en los últimos períodos de medición</a:t>
          </a:r>
          <a:endParaRPr lang="es-EC" dirty="0"/>
        </a:p>
      </dgm:t>
    </dgm:pt>
    <dgm:pt modelId="{B3585106-2F8E-4A07-A901-6A363FB2EE9A}" type="parTrans" cxnId="{F249C392-C982-483C-89B1-2956CC2C8AA0}">
      <dgm:prSet/>
      <dgm:spPr/>
      <dgm:t>
        <a:bodyPr/>
        <a:lstStyle/>
        <a:p>
          <a:endParaRPr lang="es-EC"/>
        </a:p>
      </dgm:t>
    </dgm:pt>
    <dgm:pt modelId="{6B984C7D-1A3B-474F-95C8-C2CBE165C6BA}" type="sibTrans" cxnId="{F249C392-C982-483C-89B1-2956CC2C8AA0}">
      <dgm:prSet/>
      <dgm:spPr/>
      <dgm:t>
        <a:bodyPr/>
        <a:lstStyle/>
        <a:p>
          <a:endParaRPr lang="es-EC"/>
        </a:p>
      </dgm:t>
    </dgm:pt>
    <dgm:pt modelId="{7FC81A26-A335-4B4D-817C-41CE58019B18}">
      <dgm:prSet phldrT="[Texto]"/>
      <dgm:spPr/>
      <dgm:t>
        <a:bodyPr/>
        <a:lstStyle/>
        <a:p>
          <a:r>
            <a:rPr lang="es-EC" dirty="0" smtClean="0"/>
            <a:t>- Mejorar fuentes de información</a:t>
          </a:r>
        </a:p>
        <a:p>
          <a:r>
            <a:rPr lang="es-EC" dirty="0" smtClean="0"/>
            <a:t>- Automatizar los resultados</a:t>
          </a:r>
          <a:endParaRPr lang="es-EC" dirty="0"/>
        </a:p>
      </dgm:t>
    </dgm:pt>
    <dgm:pt modelId="{4B16AF01-2B49-402C-826C-B5EE5A326D0E}" type="parTrans" cxnId="{878740FC-1DA2-4AB9-B75A-BAF3F4E6880E}">
      <dgm:prSet/>
      <dgm:spPr/>
      <dgm:t>
        <a:bodyPr/>
        <a:lstStyle/>
        <a:p>
          <a:endParaRPr lang="es-EC"/>
        </a:p>
      </dgm:t>
    </dgm:pt>
    <dgm:pt modelId="{8F014834-CF2F-4D04-89FE-2C96D11FDA38}" type="sibTrans" cxnId="{878740FC-1DA2-4AB9-B75A-BAF3F4E6880E}">
      <dgm:prSet/>
      <dgm:spPr/>
      <dgm:t>
        <a:bodyPr/>
        <a:lstStyle/>
        <a:p>
          <a:endParaRPr lang="es-EC"/>
        </a:p>
      </dgm:t>
    </dgm:pt>
    <dgm:pt modelId="{D64634AB-9608-4438-A88C-01E21E6BC01D}">
      <dgm:prSet phldrT="[Texto]"/>
      <dgm:spPr/>
      <dgm:t>
        <a:bodyPr/>
        <a:lstStyle/>
        <a:p>
          <a:r>
            <a:rPr lang="es-EC" dirty="0" smtClean="0"/>
            <a:t>- Calidad de datos</a:t>
          </a:r>
        </a:p>
        <a:p>
          <a:r>
            <a:rPr lang="es-EC" dirty="0" smtClean="0"/>
            <a:t>- Correlación de resultados.</a:t>
          </a:r>
          <a:endParaRPr lang="es-EC" dirty="0"/>
        </a:p>
      </dgm:t>
    </dgm:pt>
    <dgm:pt modelId="{D8D6B96D-9C5C-4375-B60A-882C7C87A176}" type="parTrans" cxnId="{986DF327-0991-4F56-81D5-F4A465FB86E6}">
      <dgm:prSet/>
      <dgm:spPr/>
      <dgm:t>
        <a:bodyPr/>
        <a:lstStyle/>
        <a:p>
          <a:endParaRPr lang="es-EC"/>
        </a:p>
      </dgm:t>
    </dgm:pt>
    <dgm:pt modelId="{FAE72AE9-0B29-4755-8E67-1697021579F6}" type="sibTrans" cxnId="{986DF327-0991-4F56-81D5-F4A465FB86E6}">
      <dgm:prSet/>
      <dgm:spPr/>
      <dgm:t>
        <a:bodyPr/>
        <a:lstStyle/>
        <a:p>
          <a:endParaRPr lang="es-EC"/>
        </a:p>
      </dgm:t>
    </dgm:pt>
    <dgm:pt modelId="{4EE20EB5-D354-4AF5-A83C-6F069611C0AD}">
      <dgm:prSet phldrT="[Texto]"/>
      <dgm:spPr/>
      <dgm:t>
        <a:bodyPr/>
        <a:lstStyle/>
        <a:p>
          <a:r>
            <a:rPr lang="es-EC" dirty="0" smtClean="0"/>
            <a:t>- Modificar indicadores.</a:t>
          </a:r>
        </a:p>
        <a:p>
          <a:r>
            <a:rPr lang="es-EC" dirty="0" smtClean="0"/>
            <a:t>Crear nuevos indicadores</a:t>
          </a:r>
          <a:endParaRPr lang="es-EC" dirty="0"/>
        </a:p>
      </dgm:t>
    </dgm:pt>
    <dgm:pt modelId="{32F8A53E-F60B-4F41-A350-A5DE6AB953A5}" type="parTrans" cxnId="{C09CD2D4-7403-456B-BC85-5FB840E8D239}">
      <dgm:prSet/>
      <dgm:spPr/>
      <dgm:t>
        <a:bodyPr/>
        <a:lstStyle/>
        <a:p>
          <a:endParaRPr lang="es-EC"/>
        </a:p>
      </dgm:t>
    </dgm:pt>
    <dgm:pt modelId="{B70B66B9-0846-4701-B684-7BE128A2F5E7}" type="sibTrans" cxnId="{C09CD2D4-7403-456B-BC85-5FB840E8D239}">
      <dgm:prSet/>
      <dgm:spPr/>
      <dgm:t>
        <a:bodyPr/>
        <a:lstStyle/>
        <a:p>
          <a:endParaRPr lang="es-EC"/>
        </a:p>
      </dgm:t>
    </dgm:pt>
    <dgm:pt modelId="{6EF28A32-A6C5-4202-A077-F0FACDE6B987}" type="pres">
      <dgm:prSet presAssocID="{5E72A582-A380-4C12-82D9-36E3B864EDBD}" presName="compositeShape" presStyleCnt="0">
        <dgm:presLayoutVars>
          <dgm:chMax val="7"/>
          <dgm:dir/>
          <dgm:resizeHandles val="exact"/>
        </dgm:presLayoutVars>
      </dgm:prSet>
      <dgm:spPr/>
    </dgm:pt>
    <dgm:pt modelId="{A40DA148-CBC0-4944-8D53-FA0C022F552E}" type="pres">
      <dgm:prSet presAssocID="{5E72A582-A380-4C12-82D9-36E3B864EDBD}" presName="wedge1" presStyleLbl="node1" presStyleIdx="0" presStyleCnt="4"/>
      <dgm:spPr/>
      <dgm:t>
        <a:bodyPr/>
        <a:lstStyle/>
        <a:p>
          <a:endParaRPr lang="es-EC"/>
        </a:p>
      </dgm:t>
    </dgm:pt>
    <dgm:pt modelId="{D9822E31-AC9A-4B70-9BFE-17BA29C269C2}" type="pres">
      <dgm:prSet presAssocID="{5E72A582-A380-4C12-82D9-36E3B864EDBD}" presName="dummy1a" presStyleCnt="0"/>
      <dgm:spPr/>
    </dgm:pt>
    <dgm:pt modelId="{2D0CAA4E-01F7-4881-BF50-C77E5798DB98}" type="pres">
      <dgm:prSet presAssocID="{5E72A582-A380-4C12-82D9-36E3B864EDBD}" presName="dummy1b" presStyleCnt="0"/>
      <dgm:spPr/>
    </dgm:pt>
    <dgm:pt modelId="{96E05009-01F2-471A-A796-DE882EA41FB3}" type="pres">
      <dgm:prSet presAssocID="{5E72A582-A380-4C12-82D9-36E3B864EDBD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08D8E66-C6E4-44FC-9704-FA46272EBB70}" type="pres">
      <dgm:prSet presAssocID="{5E72A582-A380-4C12-82D9-36E3B864EDBD}" presName="wedge2" presStyleLbl="node1" presStyleIdx="1" presStyleCnt="4"/>
      <dgm:spPr/>
      <dgm:t>
        <a:bodyPr/>
        <a:lstStyle/>
        <a:p>
          <a:endParaRPr lang="es-EC"/>
        </a:p>
      </dgm:t>
    </dgm:pt>
    <dgm:pt modelId="{9662FBAC-6BE1-4F44-8607-DEDD9FA78A58}" type="pres">
      <dgm:prSet presAssocID="{5E72A582-A380-4C12-82D9-36E3B864EDBD}" presName="dummy2a" presStyleCnt="0"/>
      <dgm:spPr/>
    </dgm:pt>
    <dgm:pt modelId="{88FF2D80-153B-4E43-8A9A-A3D5113C4357}" type="pres">
      <dgm:prSet presAssocID="{5E72A582-A380-4C12-82D9-36E3B864EDBD}" presName="dummy2b" presStyleCnt="0"/>
      <dgm:spPr/>
    </dgm:pt>
    <dgm:pt modelId="{07409D47-9F4B-4E1B-9865-DEA7592956E2}" type="pres">
      <dgm:prSet presAssocID="{5E72A582-A380-4C12-82D9-36E3B864EDBD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8C8A129-AEA4-4BF4-80D1-B7084428388A}" type="pres">
      <dgm:prSet presAssocID="{5E72A582-A380-4C12-82D9-36E3B864EDBD}" presName="wedge3" presStyleLbl="node1" presStyleIdx="2" presStyleCnt="4"/>
      <dgm:spPr/>
      <dgm:t>
        <a:bodyPr/>
        <a:lstStyle/>
        <a:p>
          <a:endParaRPr lang="es-EC"/>
        </a:p>
      </dgm:t>
    </dgm:pt>
    <dgm:pt modelId="{910E6F8F-64BF-4607-95B0-690F539FE9DB}" type="pres">
      <dgm:prSet presAssocID="{5E72A582-A380-4C12-82D9-36E3B864EDBD}" presName="dummy3a" presStyleCnt="0"/>
      <dgm:spPr/>
    </dgm:pt>
    <dgm:pt modelId="{80D7B7F9-F614-4C12-BA2D-841DD165330B}" type="pres">
      <dgm:prSet presAssocID="{5E72A582-A380-4C12-82D9-36E3B864EDBD}" presName="dummy3b" presStyleCnt="0"/>
      <dgm:spPr/>
    </dgm:pt>
    <dgm:pt modelId="{2FCD5485-3490-4229-9390-FAD5932B7E2B}" type="pres">
      <dgm:prSet presAssocID="{5E72A582-A380-4C12-82D9-36E3B864EDBD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A3A36BE-C095-406C-A7FD-D2E9586E97E7}" type="pres">
      <dgm:prSet presAssocID="{5E72A582-A380-4C12-82D9-36E3B864EDBD}" presName="wedge4" presStyleLbl="node1" presStyleIdx="3" presStyleCnt="4"/>
      <dgm:spPr/>
      <dgm:t>
        <a:bodyPr/>
        <a:lstStyle/>
        <a:p>
          <a:endParaRPr lang="es-EC"/>
        </a:p>
      </dgm:t>
    </dgm:pt>
    <dgm:pt modelId="{B08B78C4-65FD-4CD9-856A-3B0E71970E03}" type="pres">
      <dgm:prSet presAssocID="{5E72A582-A380-4C12-82D9-36E3B864EDBD}" presName="dummy4a" presStyleCnt="0"/>
      <dgm:spPr/>
    </dgm:pt>
    <dgm:pt modelId="{DD9BE13B-605E-43ED-905D-BD7B79B54005}" type="pres">
      <dgm:prSet presAssocID="{5E72A582-A380-4C12-82D9-36E3B864EDBD}" presName="dummy4b" presStyleCnt="0"/>
      <dgm:spPr/>
    </dgm:pt>
    <dgm:pt modelId="{7FC7286E-B44D-4CC5-8A6C-CA8958AD88E3}" type="pres">
      <dgm:prSet presAssocID="{5E72A582-A380-4C12-82D9-36E3B864EDBD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11E4E3D-9027-43BB-B6ED-09F2DD2F0893}" type="pres">
      <dgm:prSet presAssocID="{6B984C7D-1A3B-474F-95C8-C2CBE165C6BA}" presName="arrowWedge1" presStyleLbl="fgSibTrans2D1" presStyleIdx="0" presStyleCnt="4"/>
      <dgm:spPr/>
    </dgm:pt>
    <dgm:pt modelId="{075721FB-BF32-4F7C-9443-17D001C720F8}" type="pres">
      <dgm:prSet presAssocID="{8F014834-CF2F-4D04-89FE-2C96D11FDA38}" presName="arrowWedge2" presStyleLbl="fgSibTrans2D1" presStyleIdx="1" presStyleCnt="4"/>
      <dgm:spPr/>
    </dgm:pt>
    <dgm:pt modelId="{F1848106-C19E-4BB4-A895-F77CFDC3C65C}" type="pres">
      <dgm:prSet presAssocID="{FAE72AE9-0B29-4755-8E67-1697021579F6}" presName="arrowWedge3" presStyleLbl="fgSibTrans2D1" presStyleIdx="2" presStyleCnt="4"/>
      <dgm:spPr/>
    </dgm:pt>
    <dgm:pt modelId="{E9B0C48A-A778-4D30-B69E-6C6AA95813BF}" type="pres">
      <dgm:prSet presAssocID="{B70B66B9-0846-4701-B684-7BE128A2F5E7}" presName="arrowWedge4" presStyleLbl="fgSibTrans2D1" presStyleIdx="3" presStyleCnt="4"/>
      <dgm:spPr/>
    </dgm:pt>
  </dgm:ptLst>
  <dgm:cxnLst>
    <dgm:cxn modelId="{1F2EC916-5F21-412A-A38C-CBD269135172}" type="presOf" srcId="{D64634AB-9608-4438-A88C-01E21E6BC01D}" destId="{2FCD5485-3490-4229-9390-FAD5932B7E2B}" srcOrd="1" destOrd="0" presId="urn:microsoft.com/office/officeart/2005/8/layout/cycle8"/>
    <dgm:cxn modelId="{878740FC-1DA2-4AB9-B75A-BAF3F4E6880E}" srcId="{5E72A582-A380-4C12-82D9-36E3B864EDBD}" destId="{7FC81A26-A335-4B4D-817C-41CE58019B18}" srcOrd="1" destOrd="0" parTransId="{4B16AF01-2B49-402C-826C-B5EE5A326D0E}" sibTransId="{8F014834-CF2F-4D04-89FE-2C96D11FDA38}"/>
    <dgm:cxn modelId="{58419F4A-969B-4FEB-8A9C-989321BFE574}" type="presOf" srcId="{4EE20EB5-D354-4AF5-A83C-6F069611C0AD}" destId="{7FC7286E-B44D-4CC5-8A6C-CA8958AD88E3}" srcOrd="1" destOrd="0" presId="urn:microsoft.com/office/officeart/2005/8/layout/cycle8"/>
    <dgm:cxn modelId="{986DF327-0991-4F56-81D5-F4A465FB86E6}" srcId="{5E72A582-A380-4C12-82D9-36E3B864EDBD}" destId="{D64634AB-9608-4438-A88C-01E21E6BC01D}" srcOrd="2" destOrd="0" parTransId="{D8D6B96D-9C5C-4375-B60A-882C7C87A176}" sibTransId="{FAE72AE9-0B29-4755-8E67-1697021579F6}"/>
    <dgm:cxn modelId="{CA514BCD-865D-4D5E-98E9-B9C426A0FA59}" type="presOf" srcId="{37FDDC0F-80A0-47B2-8DF8-9262B3845FC0}" destId="{A40DA148-CBC0-4944-8D53-FA0C022F552E}" srcOrd="0" destOrd="0" presId="urn:microsoft.com/office/officeart/2005/8/layout/cycle8"/>
    <dgm:cxn modelId="{E3AE6F26-DACE-4922-89FB-72646626108F}" type="presOf" srcId="{7FC81A26-A335-4B4D-817C-41CE58019B18}" destId="{508D8E66-C6E4-44FC-9704-FA46272EBB70}" srcOrd="0" destOrd="0" presId="urn:microsoft.com/office/officeart/2005/8/layout/cycle8"/>
    <dgm:cxn modelId="{B82C1DA2-4F73-4F7B-B476-C181209CE2DC}" type="presOf" srcId="{D64634AB-9608-4438-A88C-01E21E6BC01D}" destId="{D8C8A129-AEA4-4BF4-80D1-B7084428388A}" srcOrd="0" destOrd="0" presId="urn:microsoft.com/office/officeart/2005/8/layout/cycle8"/>
    <dgm:cxn modelId="{F249C392-C982-483C-89B1-2956CC2C8AA0}" srcId="{5E72A582-A380-4C12-82D9-36E3B864EDBD}" destId="{37FDDC0F-80A0-47B2-8DF8-9262B3845FC0}" srcOrd="0" destOrd="0" parTransId="{B3585106-2F8E-4A07-A901-6A363FB2EE9A}" sibTransId="{6B984C7D-1A3B-474F-95C8-C2CBE165C6BA}"/>
    <dgm:cxn modelId="{90E76C21-5ADC-40BD-AC55-D532A9DB61EB}" type="presOf" srcId="{5E72A582-A380-4C12-82D9-36E3B864EDBD}" destId="{6EF28A32-A6C5-4202-A077-F0FACDE6B987}" srcOrd="0" destOrd="0" presId="urn:microsoft.com/office/officeart/2005/8/layout/cycle8"/>
    <dgm:cxn modelId="{34C8A439-FD1E-4884-9DA5-829D5BB1D6FA}" type="presOf" srcId="{4EE20EB5-D354-4AF5-A83C-6F069611C0AD}" destId="{0A3A36BE-C095-406C-A7FD-D2E9586E97E7}" srcOrd="0" destOrd="0" presId="urn:microsoft.com/office/officeart/2005/8/layout/cycle8"/>
    <dgm:cxn modelId="{C09CD2D4-7403-456B-BC85-5FB840E8D239}" srcId="{5E72A582-A380-4C12-82D9-36E3B864EDBD}" destId="{4EE20EB5-D354-4AF5-A83C-6F069611C0AD}" srcOrd="3" destOrd="0" parTransId="{32F8A53E-F60B-4F41-A350-A5DE6AB953A5}" sibTransId="{B70B66B9-0846-4701-B684-7BE128A2F5E7}"/>
    <dgm:cxn modelId="{DE63530A-FC94-4873-B219-EDA8B99F7682}" type="presOf" srcId="{7FC81A26-A335-4B4D-817C-41CE58019B18}" destId="{07409D47-9F4B-4E1B-9865-DEA7592956E2}" srcOrd="1" destOrd="0" presId="urn:microsoft.com/office/officeart/2005/8/layout/cycle8"/>
    <dgm:cxn modelId="{29B888FB-7BD2-4740-95F1-4CB0A25097F7}" type="presOf" srcId="{37FDDC0F-80A0-47B2-8DF8-9262B3845FC0}" destId="{96E05009-01F2-471A-A796-DE882EA41FB3}" srcOrd="1" destOrd="0" presId="urn:microsoft.com/office/officeart/2005/8/layout/cycle8"/>
    <dgm:cxn modelId="{7D0FAE73-4C98-4F0C-8A48-9A3450C0F7FD}" type="presParOf" srcId="{6EF28A32-A6C5-4202-A077-F0FACDE6B987}" destId="{A40DA148-CBC0-4944-8D53-FA0C022F552E}" srcOrd="0" destOrd="0" presId="urn:microsoft.com/office/officeart/2005/8/layout/cycle8"/>
    <dgm:cxn modelId="{D4ACE205-29AA-4E4F-8D0C-680BAE59C745}" type="presParOf" srcId="{6EF28A32-A6C5-4202-A077-F0FACDE6B987}" destId="{D9822E31-AC9A-4B70-9BFE-17BA29C269C2}" srcOrd="1" destOrd="0" presId="urn:microsoft.com/office/officeart/2005/8/layout/cycle8"/>
    <dgm:cxn modelId="{FAB7AB36-F350-445F-B673-26D7F0BAECE2}" type="presParOf" srcId="{6EF28A32-A6C5-4202-A077-F0FACDE6B987}" destId="{2D0CAA4E-01F7-4881-BF50-C77E5798DB98}" srcOrd="2" destOrd="0" presId="urn:microsoft.com/office/officeart/2005/8/layout/cycle8"/>
    <dgm:cxn modelId="{CD86844E-B857-414E-990B-62AEB767B2AE}" type="presParOf" srcId="{6EF28A32-A6C5-4202-A077-F0FACDE6B987}" destId="{96E05009-01F2-471A-A796-DE882EA41FB3}" srcOrd="3" destOrd="0" presId="urn:microsoft.com/office/officeart/2005/8/layout/cycle8"/>
    <dgm:cxn modelId="{342212D8-B70B-40BF-BAB1-B8E116E62C94}" type="presParOf" srcId="{6EF28A32-A6C5-4202-A077-F0FACDE6B987}" destId="{508D8E66-C6E4-44FC-9704-FA46272EBB70}" srcOrd="4" destOrd="0" presId="urn:microsoft.com/office/officeart/2005/8/layout/cycle8"/>
    <dgm:cxn modelId="{890478C1-3F2D-4904-B8AC-0E84858BDC1B}" type="presParOf" srcId="{6EF28A32-A6C5-4202-A077-F0FACDE6B987}" destId="{9662FBAC-6BE1-4F44-8607-DEDD9FA78A58}" srcOrd="5" destOrd="0" presId="urn:microsoft.com/office/officeart/2005/8/layout/cycle8"/>
    <dgm:cxn modelId="{9ECA6A0A-D57E-420D-B78F-71164239CB39}" type="presParOf" srcId="{6EF28A32-A6C5-4202-A077-F0FACDE6B987}" destId="{88FF2D80-153B-4E43-8A9A-A3D5113C4357}" srcOrd="6" destOrd="0" presId="urn:microsoft.com/office/officeart/2005/8/layout/cycle8"/>
    <dgm:cxn modelId="{9F96AF43-5306-4C4A-896B-D42194BC1BD8}" type="presParOf" srcId="{6EF28A32-A6C5-4202-A077-F0FACDE6B987}" destId="{07409D47-9F4B-4E1B-9865-DEA7592956E2}" srcOrd="7" destOrd="0" presId="urn:microsoft.com/office/officeart/2005/8/layout/cycle8"/>
    <dgm:cxn modelId="{968BC6E4-A8D3-4DBF-85F2-1674BED8F6FB}" type="presParOf" srcId="{6EF28A32-A6C5-4202-A077-F0FACDE6B987}" destId="{D8C8A129-AEA4-4BF4-80D1-B7084428388A}" srcOrd="8" destOrd="0" presId="urn:microsoft.com/office/officeart/2005/8/layout/cycle8"/>
    <dgm:cxn modelId="{E3A7D9D6-DB63-4FD9-9047-24262F0304DF}" type="presParOf" srcId="{6EF28A32-A6C5-4202-A077-F0FACDE6B987}" destId="{910E6F8F-64BF-4607-95B0-690F539FE9DB}" srcOrd="9" destOrd="0" presId="urn:microsoft.com/office/officeart/2005/8/layout/cycle8"/>
    <dgm:cxn modelId="{1C7A0701-9BCE-4B37-B80B-5BB5D1D25717}" type="presParOf" srcId="{6EF28A32-A6C5-4202-A077-F0FACDE6B987}" destId="{80D7B7F9-F614-4C12-BA2D-841DD165330B}" srcOrd="10" destOrd="0" presId="urn:microsoft.com/office/officeart/2005/8/layout/cycle8"/>
    <dgm:cxn modelId="{FDA51A7B-A72F-4974-940D-180B6B7AD3B4}" type="presParOf" srcId="{6EF28A32-A6C5-4202-A077-F0FACDE6B987}" destId="{2FCD5485-3490-4229-9390-FAD5932B7E2B}" srcOrd="11" destOrd="0" presId="urn:microsoft.com/office/officeart/2005/8/layout/cycle8"/>
    <dgm:cxn modelId="{9B10EFEF-4F91-4A00-8BDF-C559B5CDB91C}" type="presParOf" srcId="{6EF28A32-A6C5-4202-A077-F0FACDE6B987}" destId="{0A3A36BE-C095-406C-A7FD-D2E9586E97E7}" srcOrd="12" destOrd="0" presId="urn:microsoft.com/office/officeart/2005/8/layout/cycle8"/>
    <dgm:cxn modelId="{3FF40F8D-78B5-48A5-A0D5-6AC722EC4F3D}" type="presParOf" srcId="{6EF28A32-A6C5-4202-A077-F0FACDE6B987}" destId="{B08B78C4-65FD-4CD9-856A-3B0E71970E03}" srcOrd="13" destOrd="0" presId="urn:microsoft.com/office/officeart/2005/8/layout/cycle8"/>
    <dgm:cxn modelId="{4B3BDD96-7FBB-4AF1-9309-70A5CB8C9FB2}" type="presParOf" srcId="{6EF28A32-A6C5-4202-A077-F0FACDE6B987}" destId="{DD9BE13B-605E-43ED-905D-BD7B79B54005}" srcOrd="14" destOrd="0" presId="urn:microsoft.com/office/officeart/2005/8/layout/cycle8"/>
    <dgm:cxn modelId="{DAB11452-0A98-4D06-B47D-5F0C34DF7B5B}" type="presParOf" srcId="{6EF28A32-A6C5-4202-A077-F0FACDE6B987}" destId="{7FC7286E-B44D-4CC5-8A6C-CA8958AD88E3}" srcOrd="15" destOrd="0" presId="urn:microsoft.com/office/officeart/2005/8/layout/cycle8"/>
    <dgm:cxn modelId="{4332A32C-182E-4ED1-9D82-6FD694CAF19C}" type="presParOf" srcId="{6EF28A32-A6C5-4202-A077-F0FACDE6B987}" destId="{011E4E3D-9027-43BB-B6ED-09F2DD2F0893}" srcOrd="16" destOrd="0" presId="urn:microsoft.com/office/officeart/2005/8/layout/cycle8"/>
    <dgm:cxn modelId="{A9131B1F-FBEE-4754-ADE7-BDAADE597E73}" type="presParOf" srcId="{6EF28A32-A6C5-4202-A077-F0FACDE6B987}" destId="{075721FB-BF32-4F7C-9443-17D001C720F8}" srcOrd="17" destOrd="0" presId="urn:microsoft.com/office/officeart/2005/8/layout/cycle8"/>
    <dgm:cxn modelId="{F1F24670-EA40-4CD2-8663-A2B89A8A1FCD}" type="presParOf" srcId="{6EF28A32-A6C5-4202-A077-F0FACDE6B987}" destId="{F1848106-C19E-4BB4-A895-F77CFDC3C65C}" srcOrd="18" destOrd="0" presId="urn:microsoft.com/office/officeart/2005/8/layout/cycle8"/>
    <dgm:cxn modelId="{1BEFF265-E3B4-44E1-B842-FC031711093C}" type="presParOf" srcId="{6EF28A32-A6C5-4202-A077-F0FACDE6B987}" destId="{E9B0C48A-A778-4D30-B69E-6C6AA95813BF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BE8C0-8681-415F-9D18-6D81A9B3332E}">
      <dsp:nvSpPr>
        <dsp:cNvPr id="0" name=""/>
        <dsp:cNvSpPr/>
      </dsp:nvSpPr>
      <dsp:spPr>
        <a:xfrm>
          <a:off x="1158" y="1457503"/>
          <a:ext cx="2227862" cy="1837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Conceptualización.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Características.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Jerarquización.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Tipos.</a:t>
          </a:r>
          <a:endParaRPr lang="es-EC" sz="1200" kern="1200" dirty="0"/>
        </a:p>
      </dsp:txBody>
      <dsp:txXfrm>
        <a:off x="43444" y="1499789"/>
        <a:ext cx="2143290" cy="1359194"/>
      </dsp:txXfrm>
    </dsp:sp>
    <dsp:sp modelId="{F488AC7F-DCEE-4D1D-802F-482B26521348}">
      <dsp:nvSpPr>
        <dsp:cNvPr id="0" name=""/>
        <dsp:cNvSpPr/>
      </dsp:nvSpPr>
      <dsp:spPr>
        <a:xfrm>
          <a:off x="1268545" y="1950403"/>
          <a:ext cx="2375284" cy="2375284"/>
        </a:xfrm>
        <a:prstGeom prst="leftCircularArrow">
          <a:avLst>
            <a:gd name="adj1" fmla="val 2813"/>
            <a:gd name="adj2" fmla="val 343422"/>
            <a:gd name="adj3" fmla="val 2118933"/>
            <a:gd name="adj4" fmla="val 9024489"/>
            <a:gd name="adj5" fmla="val 328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87DFAF-4E6F-4A76-8063-645742BC6649}">
      <dsp:nvSpPr>
        <dsp:cNvPr id="0" name=""/>
        <dsp:cNvSpPr/>
      </dsp:nvSpPr>
      <dsp:spPr>
        <a:xfrm>
          <a:off x="496239" y="2901269"/>
          <a:ext cx="1980321" cy="787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Definición de Indicadores</a:t>
          </a:r>
          <a:endParaRPr lang="es-EC" sz="2400" kern="1200" dirty="0"/>
        </a:p>
      </dsp:txBody>
      <dsp:txXfrm>
        <a:off x="519304" y="2924334"/>
        <a:ext cx="1934191" cy="741378"/>
      </dsp:txXfrm>
    </dsp:sp>
    <dsp:sp modelId="{E5A3BDD9-58D1-470B-B778-99FB4D208880}">
      <dsp:nvSpPr>
        <dsp:cNvPr id="0" name=""/>
        <dsp:cNvSpPr/>
      </dsp:nvSpPr>
      <dsp:spPr>
        <a:xfrm>
          <a:off x="2794746" y="1457503"/>
          <a:ext cx="2227862" cy="1837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Selección de Indicadores.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Validación de Indicadores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Establecimiento de metas.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Implementación  de Indicadores. 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Seguimiento  y evaluación de indicadores</a:t>
          </a:r>
          <a:endParaRPr lang="es-EC" sz="1200" kern="1200" dirty="0"/>
        </a:p>
      </dsp:txBody>
      <dsp:txXfrm>
        <a:off x="2837032" y="1893544"/>
        <a:ext cx="2143290" cy="1359194"/>
      </dsp:txXfrm>
    </dsp:sp>
    <dsp:sp modelId="{2130A173-25BC-4FE8-BA76-492D9424F856}">
      <dsp:nvSpPr>
        <dsp:cNvPr id="0" name=""/>
        <dsp:cNvSpPr/>
      </dsp:nvSpPr>
      <dsp:spPr>
        <a:xfrm>
          <a:off x="4043567" y="354792"/>
          <a:ext cx="2659955" cy="2659955"/>
        </a:xfrm>
        <a:prstGeom prst="circularArrow">
          <a:avLst>
            <a:gd name="adj1" fmla="val 2512"/>
            <a:gd name="adj2" fmla="val 304526"/>
            <a:gd name="adj3" fmla="val 19519963"/>
            <a:gd name="adj4" fmla="val 12575511"/>
            <a:gd name="adj5" fmla="val 2931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71105-2A8C-42C0-8952-C2F6E619F4BB}">
      <dsp:nvSpPr>
        <dsp:cNvPr id="0" name=""/>
        <dsp:cNvSpPr/>
      </dsp:nvSpPr>
      <dsp:spPr>
        <a:xfrm>
          <a:off x="3289827" y="1063749"/>
          <a:ext cx="1980321" cy="78750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Diseño de Indicadores</a:t>
          </a:r>
          <a:endParaRPr lang="es-EC" sz="2400" kern="1200" dirty="0"/>
        </a:p>
      </dsp:txBody>
      <dsp:txXfrm>
        <a:off x="3312892" y="1086814"/>
        <a:ext cx="1934191" cy="741378"/>
      </dsp:txXfrm>
    </dsp:sp>
    <dsp:sp modelId="{C0E6279E-F0A8-4F84-845B-FEC53F820F46}">
      <dsp:nvSpPr>
        <dsp:cNvPr id="0" name=""/>
        <dsp:cNvSpPr/>
      </dsp:nvSpPr>
      <dsp:spPr>
        <a:xfrm>
          <a:off x="5588334" y="1457503"/>
          <a:ext cx="2227862" cy="1837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 Mejoramiento continuo en indicadores 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 Construcción de Nuevos Indicadores.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Indicadores complejos. </a:t>
          </a:r>
          <a:endParaRPr lang="es-EC" sz="1200" kern="1200" dirty="0"/>
        </a:p>
      </dsp:txBody>
      <dsp:txXfrm>
        <a:off x="5630620" y="1499789"/>
        <a:ext cx="2143290" cy="1359194"/>
      </dsp:txXfrm>
    </dsp:sp>
    <dsp:sp modelId="{C4D4686D-64F0-48DA-8E01-076407760094}">
      <dsp:nvSpPr>
        <dsp:cNvPr id="0" name=""/>
        <dsp:cNvSpPr/>
      </dsp:nvSpPr>
      <dsp:spPr>
        <a:xfrm>
          <a:off x="6083415" y="2901269"/>
          <a:ext cx="1980321" cy="78750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Evolución de indicadores</a:t>
          </a:r>
          <a:endParaRPr lang="es-EC" sz="2400" kern="1200" dirty="0"/>
        </a:p>
      </dsp:txBody>
      <dsp:txXfrm>
        <a:off x="6106480" y="2924334"/>
        <a:ext cx="1934191" cy="7413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520AA-651A-4693-8BDB-F1D7D6536611}">
      <dsp:nvSpPr>
        <dsp:cNvPr id="0" name=""/>
        <dsp:cNvSpPr/>
      </dsp:nvSpPr>
      <dsp:spPr>
        <a:xfrm>
          <a:off x="0" y="126999"/>
          <a:ext cx="6095999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2E7623-20AF-48B1-9149-7F5EF6F4AC92}">
      <dsp:nvSpPr>
        <dsp:cNvPr id="0" name=""/>
        <dsp:cNvSpPr/>
      </dsp:nvSpPr>
      <dsp:spPr>
        <a:xfrm>
          <a:off x="600456" y="2960116"/>
          <a:ext cx="140208" cy="140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A4A76-BD4E-46B5-BAA9-1A81AC271B97}">
      <dsp:nvSpPr>
        <dsp:cNvPr id="0" name=""/>
        <dsp:cNvSpPr/>
      </dsp:nvSpPr>
      <dsp:spPr>
        <a:xfrm>
          <a:off x="670560" y="3030220"/>
          <a:ext cx="1042416" cy="90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Determinación de características de madurez en Sistemas de Contratación pública</a:t>
          </a:r>
          <a:endParaRPr lang="es-EC" sz="1200" kern="1200" dirty="0"/>
        </a:p>
      </dsp:txBody>
      <dsp:txXfrm>
        <a:off x="670560" y="3030220"/>
        <a:ext cx="1042416" cy="906780"/>
      </dsp:txXfrm>
    </dsp:sp>
    <dsp:sp modelId="{EA477CB2-D5DE-449C-BE15-970C155BD299}">
      <dsp:nvSpPr>
        <dsp:cNvPr id="0" name=""/>
        <dsp:cNvSpPr/>
      </dsp:nvSpPr>
      <dsp:spPr>
        <a:xfrm>
          <a:off x="1591056" y="2073909"/>
          <a:ext cx="243840" cy="243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85849-E510-45B8-9074-8130ED635AE5}">
      <dsp:nvSpPr>
        <dsp:cNvPr id="0" name=""/>
        <dsp:cNvSpPr/>
      </dsp:nvSpPr>
      <dsp:spPr>
        <a:xfrm>
          <a:off x="1712976" y="2195829"/>
          <a:ext cx="1280160" cy="1741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0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Selección de indicadores claves en cada perspectiva</a:t>
          </a:r>
          <a:endParaRPr lang="es-EC" sz="1200" kern="1200" dirty="0"/>
        </a:p>
      </dsp:txBody>
      <dsp:txXfrm>
        <a:off x="1712976" y="2195829"/>
        <a:ext cx="1280160" cy="1741170"/>
      </dsp:txXfrm>
    </dsp:sp>
    <dsp:sp modelId="{5BAEF97E-8C6F-4094-935A-41D6F2B20BBC}">
      <dsp:nvSpPr>
        <dsp:cNvPr id="0" name=""/>
        <dsp:cNvSpPr/>
      </dsp:nvSpPr>
      <dsp:spPr>
        <a:xfrm>
          <a:off x="2855976" y="1420875"/>
          <a:ext cx="323088" cy="323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CAF825-1720-433E-A14C-C7B4B657F745}">
      <dsp:nvSpPr>
        <dsp:cNvPr id="0" name=""/>
        <dsp:cNvSpPr/>
      </dsp:nvSpPr>
      <dsp:spPr>
        <a:xfrm>
          <a:off x="3017520" y="1582419"/>
          <a:ext cx="1280160" cy="235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198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Traducir los resultados de los indicadores en puntos de un plano cartesiano</a:t>
          </a:r>
          <a:endParaRPr lang="es-EC" sz="1200" kern="1200" dirty="0"/>
        </a:p>
      </dsp:txBody>
      <dsp:txXfrm>
        <a:off x="3017520" y="1582419"/>
        <a:ext cx="1280160" cy="2354580"/>
      </dsp:txXfrm>
    </dsp:sp>
    <dsp:sp modelId="{3D562197-54F3-4AC1-8E5F-B179B61DC532}">
      <dsp:nvSpPr>
        <dsp:cNvPr id="0" name=""/>
        <dsp:cNvSpPr/>
      </dsp:nvSpPr>
      <dsp:spPr>
        <a:xfrm>
          <a:off x="4233672" y="988821"/>
          <a:ext cx="432816" cy="432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C705E-05C9-43E4-A53C-A0BFF8E84B46}">
      <dsp:nvSpPr>
        <dsp:cNvPr id="0" name=""/>
        <dsp:cNvSpPr/>
      </dsp:nvSpPr>
      <dsp:spPr>
        <a:xfrm>
          <a:off x="4450080" y="1205229"/>
          <a:ext cx="1280160" cy="2731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4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Desarrollar los ejes con los resultados y establecer el mapeo</a:t>
          </a:r>
          <a:endParaRPr lang="es-EC" sz="1200" kern="1200" dirty="0"/>
        </a:p>
      </dsp:txBody>
      <dsp:txXfrm>
        <a:off x="4450080" y="1205229"/>
        <a:ext cx="1280160" cy="2731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DF94A-04C4-42B8-BF9C-E025B5B29435}">
      <dsp:nvSpPr>
        <dsp:cNvPr id="0" name=""/>
        <dsp:cNvSpPr/>
      </dsp:nvSpPr>
      <dsp:spPr>
        <a:xfrm>
          <a:off x="1303816" y="0"/>
          <a:ext cx="1303817" cy="1368151"/>
        </a:xfrm>
        <a:prstGeom prst="trapezoid">
          <a:avLst>
            <a:gd name="adj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Impacto</a:t>
          </a:r>
          <a:endParaRPr lang="es-EC" sz="2900" kern="1200" dirty="0"/>
        </a:p>
      </dsp:txBody>
      <dsp:txXfrm>
        <a:off x="1303816" y="0"/>
        <a:ext cx="1303817" cy="1368151"/>
      </dsp:txXfrm>
    </dsp:sp>
    <dsp:sp modelId="{D07DA7C5-F199-4DBB-A55B-8E179BF44E58}">
      <dsp:nvSpPr>
        <dsp:cNvPr id="0" name=""/>
        <dsp:cNvSpPr/>
      </dsp:nvSpPr>
      <dsp:spPr>
        <a:xfrm>
          <a:off x="651908" y="1368152"/>
          <a:ext cx="2607634" cy="1368151"/>
        </a:xfrm>
        <a:prstGeom prst="trapezoid">
          <a:avLst>
            <a:gd name="adj" fmla="val 47649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Resultado</a:t>
          </a:r>
          <a:endParaRPr lang="es-EC" sz="2900" kern="1200" dirty="0"/>
        </a:p>
      </dsp:txBody>
      <dsp:txXfrm>
        <a:off x="1108244" y="1368152"/>
        <a:ext cx="1694962" cy="1368151"/>
      </dsp:txXfrm>
    </dsp:sp>
    <dsp:sp modelId="{995EA1C6-B8E0-48F6-A2EE-A51C6D5D6682}">
      <dsp:nvSpPr>
        <dsp:cNvPr id="0" name=""/>
        <dsp:cNvSpPr/>
      </dsp:nvSpPr>
      <dsp:spPr>
        <a:xfrm>
          <a:off x="0" y="2736304"/>
          <a:ext cx="3911451" cy="1368151"/>
        </a:xfrm>
        <a:prstGeom prst="trapezoid">
          <a:avLst>
            <a:gd name="adj" fmla="val 47649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Actividad</a:t>
          </a:r>
          <a:endParaRPr lang="es-EC" sz="2900" kern="1200" dirty="0"/>
        </a:p>
      </dsp:txBody>
      <dsp:txXfrm>
        <a:off x="684503" y="2736304"/>
        <a:ext cx="2542443" cy="1368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6FF7F-E2DE-4949-818D-6061EE21E339}">
      <dsp:nvSpPr>
        <dsp:cNvPr id="0" name=""/>
        <dsp:cNvSpPr/>
      </dsp:nvSpPr>
      <dsp:spPr>
        <a:xfrm>
          <a:off x="1524372" y="496"/>
          <a:ext cx="1354335" cy="6771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000" kern="1200" dirty="0" smtClean="0"/>
            <a:t>CAUSA</a:t>
          </a:r>
          <a:endParaRPr lang="es-EC" sz="3000" kern="1200" dirty="0"/>
        </a:p>
      </dsp:txBody>
      <dsp:txXfrm>
        <a:off x="1544206" y="20330"/>
        <a:ext cx="1314667" cy="637499"/>
      </dsp:txXfrm>
    </dsp:sp>
    <dsp:sp modelId="{F61258B7-A9B0-4180-9FC4-C67CC2145378}">
      <dsp:nvSpPr>
        <dsp:cNvPr id="0" name=""/>
        <dsp:cNvSpPr/>
      </dsp:nvSpPr>
      <dsp:spPr>
        <a:xfrm>
          <a:off x="1659805" y="677664"/>
          <a:ext cx="135433" cy="507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875"/>
              </a:lnTo>
              <a:lnTo>
                <a:pt x="135433" y="507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28CD-4306-48B3-AA5B-C4E3D0FD2E9C}">
      <dsp:nvSpPr>
        <dsp:cNvPr id="0" name=""/>
        <dsp:cNvSpPr/>
      </dsp:nvSpPr>
      <dsp:spPr>
        <a:xfrm>
          <a:off x="1795239" y="846956"/>
          <a:ext cx="1083468" cy="677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Proactivos</a:t>
          </a:r>
          <a:endParaRPr lang="es-EC" sz="1000" kern="1200" dirty="0"/>
        </a:p>
      </dsp:txBody>
      <dsp:txXfrm>
        <a:off x="1815073" y="866790"/>
        <a:ext cx="1043800" cy="637499"/>
      </dsp:txXfrm>
    </dsp:sp>
    <dsp:sp modelId="{1C91DA06-FFC5-4C5F-8B66-ECABF7F36BD1}">
      <dsp:nvSpPr>
        <dsp:cNvPr id="0" name=""/>
        <dsp:cNvSpPr/>
      </dsp:nvSpPr>
      <dsp:spPr>
        <a:xfrm>
          <a:off x="1659805" y="677664"/>
          <a:ext cx="135433" cy="1354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4335"/>
              </a:lnTo>
              <a:lnTo>
                <a:pt x="135433" y="13543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32EA4-A768-489E-8872-846AB3E3A7D0}">
      <dsp:nvSpPr>
        <dsp:cNvPr id="0" name=""/>
        <dsp:cNvSpPr/>
      </dsp:nvSpPr>
      <dsp:spPr>
        <a:xfrm>
          <a:off x="1795239" y="1693416"/>
          <a:ext cx="1083468" cy="677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Permite tomar acciones preventivas.</a:t>
          </a:r>
        </a:p>
      </dsp:txBody>
      <dsp:txXfrm>
        <a:off x="1815073" y="1713250"/>
        <a:ext cx="1043800" cy="637499"/>
      </dsp:txXfrm>
    </dsp:sp>
    <dsp:sp modelId="{0035D9EF-825E-48DC-B973-FAC629B08F33}">
      <dsp:nvSpPr>
        <dsp:cNvPr id="0" name=""/>
        <dsp:cNvSpPr/>
      </dsp:nvSpPr>
      <dsp:spPr>
        <a:xfrm>
          <a:off x="1659805" y="677664"/>
          <a:ext cx="135433" cy="2200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795"/>
              </a:lnTo>
              <a:lnTo>
                <a:pt x="135433" y="22007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79AE4-7874-40A0-9705-CECBDDC6B745}">
      <dsp:nvSpPr>
        <dsp:cNvPr id="0" name=""/>
        <dsp:cNvSpPr/>
      </dsp:nvSpPr>
      <dsp:spPr>
        <a:xfrm>
          <a:off x="1795239" y="2539875"/>
          <a:ext cx="1083468" cy="677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Permite anticipar el resultado de otros indicadores</a:t>
          </a:r>
        </a:p>
      </dsp:txBody>
      <dsp:txXfrm>
        <a:off x="1815073" y="2559709"/>
        <a:ext cx="1043800" cy="637499"/>
      </dsp:txXfrm>
    </dsp:sp>
    <dsp:sp modelId="{A75F723E-49C2-40D0-A97B-923B225FF6C3}">
      <dsp:nvSpPr>
        <dsp:cNvPr id="0" name=""/>
        <dsp:cNvSpPr/>
      </dsp:nvSpPr>
      <dsp:spPr>
        <a:xfrm>
          <a:off x="1659805" y="677664"/>
          <a:ext cx="135433" cy="3047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7255"/>
              </a:lnTo>
              <a:lnTo>
                <a:pt x="135433" y="3047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4DC14-EB2D-40DB-844C-E6396AE4242D}">
      <dsp:nvSpPr>
        <dsp:cNvPr id="0" name=""/>
        <dsp:cNvSpPr/>
      </dsp:nvSpPr>
      <dsp:spPr>
        <a:xfrm>
          <a:off x="1795239" y="3386335"/>
          <a:ext cx="1083468" cy="677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Indicadores de resultado</a:t>
          </a:r>
        </a:p>
      </dsp:txBody>
      <dsp:txXfrm>
        <a:off x="1815073" y="3406169"/>
        <a:ext cx="1043800" cy="637499"/>
      </dsp:txXfrm>
    </dsp:sp>
    <dsp:sp modelId="{996E27A8-A9C4-4A04-872A-D9D3191E89B6}">
      <dsp:nvSpPr>
        <dsp:cNvPr id="0" name=""/>
        <dsp:cNvSpPr/>
      </dsp:nvSpPr>
      <dsp:spPr>
        <a:xfrm>
          <a:off x="3217291" y="496"/>
          <a:ext cx="1354335" cy="6771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000" kern="1200" dirty="0" smtClean="0"/>
            <a:t>EFECTO</a:t>
          </a:r>
          <a:endParaRPr lang="es-EC" sz="3000" kern="1200" dirty="0"/>
        </a:p>
      </dsp:txBody>
      <dsp:txXfrm>
        <a:off x="3237125" y="20330"/>
        <a:ext cx="1314667" cy="637499"/>
      </dsp:txXfrm>
    </dsp:sp>
    <dsp:sp modelId="{20A8723A-026C-4235-A565-EEB6ADD2C1D6}">
      <dsp:nvSpPr>
        <dsp:cNvPr id="0" name=""/>
        <dsp:cNvSpPr/>
      </dsp:nvSpPr>
      <dsp:spPr>
        <a:xfrm>
          <a:off x="3352725" y="677664"/>
          <a:ext cx="135433" cy="507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875"/>
              </a:lnTo>
              <a:lnTo>
                <a:pt x="135433" y="507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C1E5A-5311-4ECC-8161-BAD0069513F1}">
      <dsp:nvSpPr>
        <dsp:cNvPr id="0" name=""/>
        <dsp:cNvSpPr/>
      </dsp:nvSpPr>
      <dsp:spPr>
        <a:xfrm>
          <a:off x="3488159" y="846956"/>
          <a:ext cx="1083468" cy="677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Pasivos</a:t>
          </a:r>
          <a:endParaRPr lang="es-EC" sz="1000" kern="1200" dirty="0"/>
        </a:p>
      </dsp:txBody>
      <dsp:txXfrm>
        <a:off x="3507993" y="866790"/>
        <a:ext cx="1043800" cy="637499"/>
      </dsp:txXfrm>
    </dsp:sp>
    <dsp:sp modelId="{E1DCB106-A4C8-4C7C-8A6D-1DC518CBBEF4}">
      <dsp:nvSpPr>
        <dsp:cNvPr id="0" name=""/>
        <dsp:cNvSpPr/>
      </dsp:nvSpPr>
      <dsp:spPr>
        <a:xfrm>
          <a:off x="3352725" y="677664"/>
          <a:ext cx="135433" cy="1354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4335"/>
              </a:lnTo>
              <a:lnTo>
                <a:pt x="135433" y="13543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00CAD-5A7A-4B72-98E8-628172EEED88}">
      <dsp:nvSpPr>
        <dsp:cNvPr id="0" name=""/>
        <dsp:cNvSpPr/>
      </dsp:nvSpPr>
      <dsp:spPr>
        <a:xfrm>
          <a:off x="3488159" y="1693416"/>
          <a:ext cx="1083468" cy="677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Brinda lecciones aprendidas</a:t>
          </a:r>
          <a:endParaRPr lang="es-EC" sz="1000" kern="1200" dirty="0"/>
        </a:p>
      </dsp:txBody>
      <dsp:txXfrm>
        <a:off x="3507993" y="1713250"/>
        <a:ext cx="1043800" cy="637499"/>
      </dsp:txXfrm>
    </dsp:sp>
    <dsp:sp modelId="{398E237C-C07D-4281-82CF-4D530A565B84}">
      <dsp:nvSpPr>
        <dsp:cNvPr id="0" name=""/>
        <dsp:cNvSpPr/>
      </dsp:nvSpPr>
      <dsp:spPr>
        <a:xfrm>
          <a:off x="3352725" y="677664"/>
          <a:ext cx="135433" cy="2200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795"/>
              </a:lnTo>
              <a:lnTo>
                <a:pt x="135433" y="22007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F85C5-0A09-4BD9-B23D-80021076259E}">
      <dsp:nvSpPr>
        <dsp:cNvPr id="0" name=""/>
        <dsp:cNvSpPr/>
      </dsp:nvSpPr>
      <dsp:spPr>
        <a:xfrm>
          <a:off x="3488159" y="2539875"/>
          <a:ext cx="1083468" cy="677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Permiten proyectar resultados de años futuros</a:t>
          </a:r>
          <a:endParaRPr lang="es-EC" sz="1000" kern="1200" dirty="0"/>
        </a:p>
      </dsp:txBody>
      <dsp:txXfrm>
        <a:off x="3507993" y="2559709"/>
        <a:ext cx="1043800" cy="637499"/>
      </dsp:txXfrm>
    </dsp:sp>
    <dsp:sp modelId="{E670ECBA-F9E9-4463-9C61-D443B0A94343}">
      <dsp:nvSpPr>
        <dsp:cNvPr id="0" name=""/>
        <dsp:cNvSpPr/>
      </dsp:nvSpPr>
      <dsp:spPr>
        <a:xfrm>
          <a:off x="3352725" y="677664"/>
          <a:ext cx="135433" cy="3047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7255"/>
              </a:lnTo>
              <a:lnTo>
                <a:pt x="135433" y="3047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ED3E8-9C5E-4DD5-A387-3C9A929FF570}">
      <dsp:nvSpPr>
        <dsp:cNvPr id="0" name=""/>
        <dsp:cNvSpPr/>
      </dsp:nvSpPr>
      <dsp:spPr>
        <a:xfrm>
          <a:off x="3488159" y="3386335"/>
          <a:ext cx="1083468" cy="677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Indicadores de impacto</a:t>
          </a:r>
          <a:endParaRPr lang="es-EC" sz="1000" kern="1200" dirty="0"/>
        </a:p>
      </dsp:txBody>
      <dsp:txXfrm>
        <a:off x="3507993" y="3406169"/>
        <a:ext cx="1043800" cy="6374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A7DDB-C56A-45A8-84EA-24B92F76E4EE}">
      <dsp:nvSpPr>
        <dsp:cNvPr id="0" name=""/>
        <dsp:cNvSpPr/>
      </dsp:nvSpPr>
      <dsp:spPr>
        <a:xfrm>
          <a:off x="2131436" y="254"/>
          <a:ext cx="3197155" cy="9941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Evaluación del Sistema Nacional de Contratación Pública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Política Pública</a:t>
          </a:r>
          <a:endParaRPr lang="es-EC" sz="1200" kern="1200" dirty="0"/>
        </a:p>
      </dsp:txBody>
      <dsp:txXfrm>
        <a:off x="2131436" y="124523"/>
        <a:ext cx="2824348" cy="745615"/>
      </dsp:txXfrm>
    </dsp:sp>
    <dsp:sp modelId="{69B23417-ABF2-4DC6-9220-143FDA2AD207}">
      <dsp:nvSpPr>
        <dsp:cNvPr id="0" name=""/>
        <dsp:cNvSpPr/>
      </dsp:nvSpPr>
      <dsp:spPr>
        <a:xfrm>
          <a:off x="0" y="254"/>
          <a:ext cx="2131436" cy="9941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Impacto</a:t>
          </a:r>
          <a:endParaRPr lang="es-EC" sz="2000" kern="1200" dirty="0"/>
        </a:p>
      </dsp:txBody>
      <dsp:txXfrm>
        <a:off x="48531" y="48785"/>
        <a:ext cx="2034374" cy="897091"/>
      </dsp:txXfrm>
    </dsp:sp>
    <dsp:sp modelId="{462F93BE-7AC0-4B36-8A92-065766EAC975}">
      <dsp:nvSpPr>
        <dsp:cNvPr id="0" name=""/>
        <dsp:cNvSpPr/>
      </dsp:nvSpPr>
      <dsp:spPr>
        <a:xfrm>
          <a:off x="2131436" y="1093823"/>
          <a:ext cx="3197155" cy="9941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Desempeño de la Institución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Medición del funcionamiento operativo de la institución.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200" kern="1200" dirty="0" smtClean="0"/>
            <a:t>Medición del resultado de proyectos o actividades</a:t>
          </a:r>
          <a:endParaRPr lang="es-EC" sz="1200" kern="1200" dirty="0"/>
        </a:p>
      </dsp:txBody>
      <dsp:txXfrm>
        <a:off x="2131436" y="1218092"/>
        <a:ext cx="2824348" cy="745615"/>
      </dsp:txXfrm>
    </dsp:sp>
    <dsp:sp modelId="{5C50D860-6F5F-469F-AE02-8B0E09D1A1CA}">
      <dsp:nvSpPr>
        <dsp:cNvPr id="0" name=""/>
        <dsp:cNvSpPr/>
      </dsp:nvSpPr>
      <dsp:spPr>
        <a:xfrm>
          <a:off x="0" y="1093823"/>
          <a:ext cx="2131436" cy="9941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Resultado</a:t>
          </a:r>
          <a:endParaRPr lang="es-EC" sz="2000" kern="1200" dirty="0"/>
        </a:p>
      </dsp:txBody>
      <dsp:txXfrm>
        <a:off x="48531" y="1142354"/>
        <a:ext cx="2034374" cy="8970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428F5-752B-490F-92E4-9C7FC2727BDD}">
      <dsp:nvSpPr>
        <dsp:cNvPr id="0" name=""/>
        <dsp:cNvSpPr/>
      </dsp:nvSpPr>
      <dsp:spPr>
        <a:xfrm rot="5400000">
          <a:off x="539057" y="733633"/>
          <a:ext cx="648835" cy="7386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C8E07-2EE7-4858-B42D-B2802F606EAA}">
      <dsp:nvSpPr>
        <dsp:cNvPr id="0" name=""/>
        <dsp:cNvSpPr/>
      </dsp:nvSpPr>
      <dsp:spPr>
        <a:xfrm>
          <a:off x="367155" y="14386"/>
          <a:ext cx="1092256" cy="76454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Descripción del Indicador</a:t>
          </a:r>
          <a:endParaRPr lang="es-EC" sz="1000" kern="1200" dirty="0"/>
        </a:p>
      </dsp:txBody>
      <dsp:txXfrm>
        <a:off x="404484" y="51715"/>
        <a:ext cx="1017598" cy="689886"/>
      </dsp:txXfrm>
    </dsp:sp>
    <dsp:sp modelId="{4556BCB9-33D6-4D74-9DBF-5589DC4CE59B}">
      <dsp:nvSpPr>
        <dsp:cNvPr id="0" name=""/>
        <dsp:cNvSpPr/>
      </dsp:nvSpPr>
      <dsp:spPr>
        <a:xfrm>
          <a:off x="1043351" y="87302"/>
          <a:ext cx="1626525" cy="617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26058-A622-4AAF-8FF3-F6DDAD88D302}">
      <dsp:nvSpPr>
        <dsp:cNvPr id="0" name=""/>
        <dsp:cNvSpPr/>
      </dsp:nvSpPr>
      <dsp:spPr>
        <a:xfrm rot="5400000">
          <a:off x="1644364" y="1592468"/>
          <a:ext cx="648835" cy="7386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B0305-C73B-47AD-A3CB-1FCD536F5E05}">
      <dsp:nvSpPr>
        <dsp:cNvPr id="0" name=""/>
        <dsp:cNvSpPr/>
      </dsp:nvSpPr>
      <dsp:spPr>
        <a:xfrm>
          <a:off x="1472462" y="873221"/>
          <a:ext cx="1092256" cy="76454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Configuración del Indicador</a:t>
          </a:r>
          <a:endParaRPr lang="es-EC" sz="1000" kern="1200" dirty="0"/>
        </a:p>
      </dsp:txBody>
      <dsp:txXfrm>
        <a:off x="1509791" y="910550"/>
        <a:ext cx="1017598" cy="689886"/>
      </dsp:txXfrm>
    </dsp:sp>
    <dsp:sp modelId="{1EBE9CA5-021C-4389-816B-E25DFDA9B32B}">
      <dsp:nvSpPr>
        <dsp:cNvPr id="0" name=""/>
        <dsp:cNvSpPr/>
      </dsp:nvSpPr>
      <dsp:spPr>
        <a:xfrm>
          <a:off x="2564718" y="946138"/>
          <a:ext cx="794403" cy="617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2E4EBD-884A-4FEE-B84F-E6FF3B7924EB}">
      <dsp:nvSpPr>
        <dsp:cNvPr id="0" name=""/>
        <dsp:cNvSpPr/>
      </dsp:nvSpPr>
      <dsp:spPr>
        <a:xfrm>
          <a:off x="2577768" y="1732057"/>
          <a:ext cx="1092256" cy="76454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00" kern="1200" dirty="0" smtClean="0"/>
            <a:t>Relacionamiento a Objetivos Estratégicos</a:t>
          </a:r>
          <a:endParaRPr lang="es-EC" sz="1000" kern="1200" dirty="0"/>
        </a:p>
      </dsp:txBody>
      <dsp:txXfrm>
        <a:off x="2615097" y="1769386"/>
        <a:ext cx="1017598" cy="6898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428F5-752B-490F-92E4-9C7FC2727BDD}">
      <dsp:nvSpPr>
        <dsp:cNvPr id="0" name=""/>
        <dsp:cNvSpPr/>
      </dsp:nvSpPr>
      <dsp:spPr>
        <a:xfrm rot="5400000">
          <a:off x="1429712" y="685854"/>
          <a:ext cx="590366" cy="6721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C8E07-2EE7-4858-B42D-B2802F606EAA}">
      <dsp:nvSpPr>
        <dsp:cNvPr id="0" name=""/>
        <dsp:cNvSpPr/>
      </dsp:nvSpPr>
      <dsp:spPr>
        <a:xfrm>
          <a:off x="1273300" y="31420"/>
          <a:ext cx="993830" cy="69564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Analizar Información Histórica</a:t>
          </a:r>
          <a:endParaRPr lang="es-EC" sz="1200" kern="1200" dirty="0"/>
        </a:p>
      </dsp:txBody>
      <dsp:txXfrm>
        <a:off x="1307265" y="65385"/>
        <a:ext cx="925900" cy="627719"/>
      </dsp:txXfrm>
    </dsp:sp>
    <dsp:sp modelId="{4556BCB9-33D6-4D74-9DBF-5589DC4CE59B}">
      <dsp:nvSpPr>
        <dsp:cNvPr id="0" name=""/>
        <dsp:cNvSpPr/>
      </dsp:nvSpPr>
      <dsp:spPr>
        <a:xfrm>
          <a:off x="1888562" y="97766"/>
          <a:ext cx="1479954" cy="562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26058-A622-4AAF-8FF3-F6DDAD88D302}">
      <dsp:nvSpPr>
        <dsp:cNvPr id="0" name=""/>
        <dsp:cNvSpPr/>
      </dsp:nvSpPr>
      <dsp:spPr>
        <a:xfrm rot="5400000">
          <a:off x="2435416" y="1467297"/>
          <a:ext cx="590366" cy="6721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B0305-C73B-47AD-A3CB-1FCD536F5E05}">
      <dsp:nvSpPr>
        <dsp:cNvPr id="0" name=""/>
        <dsp:cNvSpPr/>
      </dsp:nvSpPr>
      <dsp:spPr>
        <a:xfrm>
          <a:off x="2279004" y="812864"/>
          <a:ext cx="993830" cy="69564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Juicios de Expertos</a:t>
          </a:r>
          <a:endParaRPr lang="es-EC" sz="1200" kern="1200" dirty="0"/>
        </a:p>
      </dsp:txBody>
      <dsp:txXfrm>
        <a:off x="2312969" y="846829"/>
        <a:ext cx="925900" cy="627719"/>
      </dsp:txXfrm>
    </dsp:sp>
    <dsp:sp modelId="{1EBE9CA5-021C-4389-816B-E25DFDA9B32B}">
      <dsp:nvSpPr>
        <dsp:cNvPr id="0" name=""/>
        <dsp:cNvSpPr/>
      </dsp:nvSpPr>
      <dsp:spPr>
        <a:xfrm>
          <a:off x="3272835" y="879210"/>
          <a:ext cx="722817" cy="562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3EB3A-C6F0-445B-96D0-F41070DD5C7C}">
      <dsp:nvSpPr>
        <dsp:cNvPr id="0" name=""/>
        <dsp:cNvSpPr/>
      </dsp:nvSpPr>
      <dsp:spPr>
        <a:xfrm rot="5400000">
          <a:off x="3441120" y="2248741"/>
          <a:ext cx="590366" cy="6721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E4EBD-884A-4FEE-B84F-E6FF3B7924EB}">
      <dsp:nvSpPr>
        <dsp:cNvPr id="0" name=""/>
        <dsp:cNvSpPr/>
      </dsp:nvSpPr>
      <dsp:spPr>
        <a:xfrm>
          <a:off x="3284708" y="1594307"/>
          <a:ext cx="993830" cy="69564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Analizar Metas Estratégicas</a:t>
          </a:r>
          <a:endParaRPr lang="es-EC" sz="1200" kern="1200" dirty="0"/>
        </a:p>
      </dsp:txBody>
      <dsp:txXfrm>
        <a:off x="3318673" y="1628272"/>
        <a:ext cx="925900" cy="627719"/>
      </dsp:txXfrm>
    </dsp:sp>
    <dsp:sp modelId="{1784AC8E-4FCD-4846-B0DC-BF6549E6BDCB}">
      <dsp:nvSpPr>
        <dsp:cNvPr id="0" name=""/>
        <dsp:cNvSpPr/>
      </dsp:nvSpPr>
      <dsp:spPr>
        <a:xfrm>
          <a:off x="4278539" y="1660653"/>
          <a:ext cx="722817" cy="562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E6E38-291D-4447-9C59-62053507520E}">
      <dsp:nvSpPr>
        <dsp:cNvPr id="0" name=""/>
        <dsp:cNvSpPr/>
      </dsp:nvSpPr>
      <dsp:spPr>
        <a:xfrm rot="5400000">
          <a:off x="4446824" y="3030184"/>
          <a:ext cx="590366" cy="6721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15342-D264-490E-9CE1-E189C2248EAC}">
      <dsp:nvSpPr>
        <dsp:cNvPr id="0" name=""/>
        <dsp:cNvSpPr/>
      </dsp:nvSpPr>
      <dsp:spPr>
        <a:xfrm>
          <a:off x="4290412" y="2375751"/>
          <a:ext cx="993830" cy="69564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Analizar la capacidad institucional</a:t>
          </a:r>
          <a:endParaRPr lang="es-EC" sz="1200" kern="1200" dirty="0"/>
        </a:p>
      </dsp:txBody>
      <dsp:txXfrm>
        <a:off x="4324377" y="2409716"/>
        <a:ext cx="925900" cy="627719"/>
      </dsp:txXfrm>
    </dsp:sp>
    <dsp:sp modelId="{34A4C0D1-C305-419B-A2A4-DFAFE2C00614}">
      <dsp:nvSpPr>
        <dsp:cNvPr id="0" name=""/>
        <dsp:cNvSpPr/>
      </dsp:nvSpPr>
      <dsp:spPr>
        <a:xfrm>
          <a:off x="5284243" y="2442097"/>
          <a:ext cx="722817" cy="562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176F8-9851-49A4-BB38-E401EF9A415F}">
      <dsp:nvSpPr>
        <dsp:cNvPr id="0" name=""/>
        <dsp:cNvSpPr/>
      </dsp:nvSpPr>
      <dsp:spPr>
        <a:xfrm rot="5400000">
          <a:off x="5452528" y="3811628"/>
          <a:ext cx="590366" cy="6721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06481-BE8A-4411-8B14-FF7BE112F397}">
      <dsp:nvSpPr>
        <dsp:cNvPr id="0" name=""/>
        <dsp:cNvSpPr/>
      </dsp:nvSpPr>
      <dsp:spPr>
        <a:xfrm>
          <a:off x="5296116" y="3157194"/>
          <a:ext cx="993830" cy="69564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Proyectos Planteados</a:t>
          </a:r>
          <a:endParaRPr lang="es-EC" sz="1200" kern="1200" dirty="0"/>
        </a:p>
      </dsp:txBody>
      <dsp:txXfrm>
        <a:off x="5330081" y="3191159"/>
        <a:ext cx="925900" cy="627719"/>
      </dsp:txXfrm>
    </dsp:sp>
    <dsp:sp modelId="{5E52044C-61D1-498E-A7CE-98C5706A602B}">
      <dsp:nvSpPr>
        <dsp:cNvPr id="0" name=""/>
        <dsp:cNvSpPr/>
      </dsp:nvSpPr>
      <dsp:spPr>
        <a:xfrm>
          <a:off x="6289947" y="3223540"/>
          <a:ext cx="722817" cy="562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6F6B5-B651-4C90-BA7E-054FB319D03A}">
      <dsp:nvSpPr>
        <dsp:cNvPr id="0" name=""/>
        <dsp:cNvSpPr/>
      </dsp:nvSpPr>
      <dsp:spPr>
        <a:xfrm>
          <a:off x="6301820" y="3938638"/>
          <a:ext cx="993830" cy="69564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Benchmarking</a:t>
          </a:r>
          <a:endParaRPr lang="es-EC" sz="1200" kern="1200" dirty="0"/>
        </a:p>
      </dsp:txBody>
      <dsp:txXfrm>
        <a:off x="6335785" y="3972603"/>
        <a:ext cx="925900" cy="6277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428F5-752B-490F-92E4-9C7FC2727BDD}">
      <dsp:nvSpPr>
        <dsp:cNvPr id="0" name=""/>
        <dsp:cNvSpPr/>
      </dsp:nvSpPr>
      <dsp:spPr>
        <a:xfrm rot="5400000">
          <a:off x="1479419" y="1019789"/>
          <a:ext cx="895597" cy="10196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C8E07-2EE7-4858-B42D-B2802F606EAA}">
      <dsp:nvSpPr>
        <dsp:cNvPr id="0" name=""/>
        <dsp:cNvSpPr/>
      </dsp:nvSpPr>
      <dsp:spPr>
        <a:xfrm>
          <a:off x="1242140" y="27002"/>
          <a:ext cx="1507658" cy="105531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Iniciar la medición de los indicadores</a:t>
          </a:r>
          <a:endParaRPr lang="es-EC" sz="1200" kern="1200" dirty="0"/>
        </a:p>
      </dsp:txBody>
      <dsp:txXfrm>
        <a:off x="1293665" y="78527"/>
        <a:ext cx="1404608" cy="952262"/>
      </dsp:txXfrm>
    </dsp:sp>
    <dsp:sp modelId="{4556BCB9-33D6-4D74-9DBF-5589DC4CE59B}">
      <dsp:nvSpPr>
        <dsp:cNvPr id="0" name=""/>
        <dsp:cNvSpPr/>
      </dsp:nvSpPr>
      <dsp:spPr>
        <a:xfrm>
          <a:off x="2175503" y="127650"/>
          <a:ext cx="2245117" cy="852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26058-A622-4AAF-8FF3-F6DDAD88D302}">
      <dsp:nvSpPr>
        <dsp:cNvPr id="0" name=""/>
        <dsp:cNvSpPr/>
      </dsp:nvSpPr>
      <dsp:spPr>
        <a:xfrm rot="5400000">
          <a:off x="3005090" y="2205253"/>
          <a:ext cx="895597" cy="10196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B0305-C73B-47AD-A3CB-1FCD536F5E05}">
      <dsp:nvSpPr>
        <dsp:cNvPr id="0" name=""/>
        <dsp:cNvSpPr/>
      </dsp:nvSpPr>
      <dsp:spPr>
        <a:xfrm>
          <a:off x="2767811" y="1212466"/>
          <a:ext cx="1507658" cy="105531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Confirmar el valor de la medición</a:t>
          </a:r>
          <a:endParaRPr lang="es-EC" sz="1200" kern="1200" dirty="0"/>
        </a:p>
      </dsp:txBody>
      <dsp:txXfrm>
        <a:off x="2819336" y="1263991"/>
        <a:ext cx="1404608" cy="952262"/>
      </dsp:txXfrm>
    </dsp:sp>
    <dsp:sp modelId="{1EBE9CA5-021C-4389-816B-E25DFDA9B32B}">
      <dsp:nvSpPr>
        <dsp:cNvPr id="0" name=""/>
        <dsp:cNvSpPr/>
      </dsp:nvSpPr>
      <dsp:spPr>
        <a:xfrm>
          <a:off x="4275469" y="1313114"/>
          <a:ext cx="1096527" cy="852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3EB3A-C6F0-445B-96D0-F41070DD5C7C}">
      <dsp:nvSpPr>
        <dsp:cNvPr id="0" name=""/>
        <dsp:cNvSpPr/>
      </dsp:nvSpPr>
      <dsp:spPr>
        <a:xfrm rot="5400000">
          <a:off x="4530761" y="3390717"/>
          <a:ext cx="895597" cy="10196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E4EBD-884A-4FEE-B84F-E6FF3B7924EB}">
      <dsp:nvSpPr>
        <dsp:cNvPr id="0" name=""/>
        <dsp:cNvSpPr/>
      </dsp:nvSpPr>
      <dsp:spPr>
        <a:xfrm>
          <a:off x="4293482" y="2397929"/>
          <a:ext cx="1507658" cy="105531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Validar las fuentes de información</a:t>
          </a:r>
          <a:endParaRPr lang="es-EC" sz="1200" kern="1200" dirty="0"/>
        </a:p>
      </dsp:txBody>
      <dsp:txXfrm>
        <a:off x="4345007" y="2449454"/>
        <a:ext cx="1404608" cy="952262"/>
      </dsp:txXfrm>
    </dsp:sp>
    <dsp:sp modelId="{1784AC8E-4FCD-4846-B0DC-BF6549E6BDCB}">
      <dsp:nvSpPr>
        <dsp:cNvPr id="0" name=""/>
        <dsp:cNvSpPr/>
      </dsp:nvSpPr>
      <dsp:spPr>
        <a:xfrm>
          <a:off x="5801140" y="2498577"/>
          <a:ext cx="1096527" cy="852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15342-D264-490E-9CE1-E189C2248EAC}">
      <dsp:nvSpPr>
        <dsp:cNvPr id="0" name=""/>
        <dsp:cNvSpPr/>
      </dsp:nvSpPr>
      <dsp:spPr>
        <a:xfrm>
          <a:off x="5819152" y="3583393"/>
          <a:ext cx="1507658" cy="105531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Asignar responsables</a:t>
          </a:r>
          <a:endParaRPr lang="es-EC" sz="1200" kern="1200" dirty="0"/>
        </a:p>
      </dsp:txBody>
      <dsp:txXfrm>
        <a:off x="5870677" y="3634918"/>
        <a:ext cx="1404608" cy="9522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428F5-752B-490F-92E4-9C7FC2727BDD}">
      <dsp:nvSpPr>
        <dsp:cNvPr id="0" name=""/>
        <dsp:cNvSpPr/>
      </dsp:nvSpPr>
      <dsp:spPr>
        <a:xfrm rot="5400000">
          <a:off x="1479419" y="1019789"/>
          <a:ext cx="895597" cy="10196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C8E07-2EE7-4858-B42D-B2802F606EAA}">
      <dsp:nvSpPr>
        <dsp:cNvPr id="0" name=""/>
        <dsp:cNvSpPr/>
      </dsp:nvSpPr>
      <dsp:spPr>
        <a:xfrm>
          <a:off x="1242140" y="27002"/>
          <a:ext cx="1507658" cy="105531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Definición de periodicidad </a:t>
          </a:r>
          <a:endParaRPr lang="es-EC" sz="1200" kern="1200" dirty="0"/>
        </a:p>
      </dsp:txBody>
      <dsp:txXfrm>
        <a:off x="1293665" y="78527"/>
        <a:ext cx="1404608" cy="952262"/>
      </dsp:txXfrm>
    </dsp:sp>
    <dsp:sp modelId="{4556BCB9-33D6-4D74-9DBF-5589DC4CE59B}">
      <dsp:nvSpPr>
        <dsp:cNvPr id="0" name=""/>
        <dsp:cNvSpPr/>
      </dsp:nvSpPr>
      <dsp:spPr>
        <a:xfrm>
          <a:off x="2175503" y="127650"/>
          <a:ext cx="2245117" cy="852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26058-A622-4AAF-8FF3-F6DDAD88D302}">
      <dsp:nvSpPr>
        <dsp:cNvPr id="0" name=""/>
        <dsp:cNvSpPr/>
      </dsp:nvSpPr>
      <dsp:spPr>
        <a:xfrm rot="5400000">
          <a:off x="3005090" y="2205253"/>
          <a:ext cx="895597" cy="10196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B0305-C73B-47AD-A3CB-1FCD536F5E05}">
      <dsp:nvSpPr>
        <dsp:cNvPr id="0" name=""/>
        <dsp:cNvSpPr/>
      </dsp:nvSpPr>
      <dsp:spPr>
        <a:xfrm>
          <a:off x="2767811" y="1212466"/>
          <a:ext cx="1507658" cy="105531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Automatización de Indicadores (BI)</a:t>
          </a:r>
          <a:endParaRPr lang="es-EC" sz="1200" kern="1200" dirty="0"/>
        </a:p>
      </dsp:txBody>
      <dsp:txXfrm>
        <a:off x="2819336" y="1263991"/>
        <a:ext cx="1404608" cy="952262"/>
      </dsp:txXfrm>
    </dsp:sp>
    <dsp:sp modelId="{1EBE9CA5-021C-4389-816B-E25DFDA9B32B}">
      <dsp:nvSpPr>
        <dsp:cNvPr id="0" name=""/>
        <dsp:cNvSpPr/>
      </dsp:nvSpPr>
      <dsp:spPr>
        <a:xfrm>
          <a:off x="4275469" y="1313114"/>
          <a:ext cx="1096527" cy="852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3EB3A-C6F0-445B-96D0-F41070DD5C7C}">
      <dsp:nvSpPr>
        <dsp:cNvPr id="0" name=""/>
        <dsp:cNvSpPr/>
      </dsp:nvSpPr>
      <dsp:spPr>
        <a:xfrm rot="5400000">
          <a:off x="4530761" y="3390717"/>
          <a:ext cx="895597" cy="10196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E4EBD-884A-4FEE-B84F-E6FF3B7924EB}">
      <dsp:nvSpPr>
        <dsp:cNvPr id="0" name=""/>
        <dsp:cNvSpPr/>
      </dsp:nvSpPr>
      <dsp:spPr>
        <a:xfrm>
          <a:off x="4293482" y="2397929"/>
          <a:ext cx="1507658" cy="105531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Comparación con metas propuestas </a:t>
          </a:r>
          <a:endParaRPr lang="es-EC" sz="1200" kern="1200" dirty="0"/>
        </a:p>
      </dsp:txBody>
      <dsp:txXfrm>
        <a:off x="4345007" y="2449454"/>
        <a:ext cx="1404608" cy="952262"/>
      </dsp:txXfrm>
    </dsp:sp>
    <dsp:sp modelId="{1784AC8E-4FCD-4846-B0DC-BF6549E6BDCB}">
      <dsp:nvSpPr>
        <dsp:cNvPr id="0" name=""/>
        <dsp:cNvSpPr/>
      </dsp:nvSpPr>
      <dsp:spPr>
        <a:xfrm>
          <a:off x="5801140" y="2498577"/>
          <a:ext cx="1096527" cy="852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15342-D264-490E-9CE1-E189C2248EAC}">
      <dsp:nvSpPr>
        <dsp:cNvPr id="0" name=""/>
        <dsp:cNvSpPr/>
      </dsp:nvSpPr>
      <dsp:spPr>
        <a:xfrm>
          <a:off x="5819152" y="3583393"/>
          <a:ext cx="1507658" cy="105531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Apertura o modificación de metas. </a:t>
          </a:r>
          <a:endParaRPr lang="es-EC" sz="1200" kern="1200" dirty="0"/>
        </a:p>
      </dsp:txBody>
      <dsp:txXfrm>
        <a:off x="5870677" y="3634918"/>
        <a:ext cx="1404608" cy="9522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DA148-CBC0-4944-8D53-FA0C022F552E}">
      <dsp:nvSpPr>
        <dsp:cNvPr id="0" name=""/>
        <dsp:cNvSpPr/>
      </dsp:nvSpPr>
      <dsp:spPr>
        <a:xfrm>
          <a:off x="1380422" y="249817"/>
          <a:ext cx="3413760" cy="3413760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Verificar el cumplimiento de metas en los últimos períodos de medición</a:t>
          </a:r>
          <a:endParaRPr lang="es-EC" sz="1200" kern="1200" dirty="0"/>
        </a:p>
      </dsp:txBody>
      <dsp:txXfrm>
        <a:off x="3192560" y="957360"/>
        <a:ext cx="1259840" cy="934720"/>
      </dsp:txXfrm>
    </dsp:sp>
    <dsp:sp modelId="{508D8E66-C6E4-44FC-9704-FA46272EBB70}">
      <dsp:nvSpPr>
        <dsp:cNvPr id="0" name=""/>
        <dsp:cNvSpPr/>
      </dsp:nvSpPr>
      <dsp:spPr>
        <a:xfrm>
          <a:off x="1380422" y="364422"/>
          <a:ext cx="3413760" cy="3413760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- Mejorar fuentes de información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- Automatizar los resultados</a:t>
          </a:r>
          <a:endParaRPr lang="es-EC" sz="1200" kern="1200" dirty="0"/>
        </a:p>
      </dsp:txBody>
      <dsp:txXfrm>
        <a:off x="3192560" y="2135920"/>
        <a:ext cx="1259840" cy="934720"/>
      </dsp:txXfrm>
    </dsp:sp>
    <dsp:sp modelId="{D8C8A129-AEA4-4BF4-80D1-B7084428388A}">
      <dsp:nvSpPr>
        <dsp:cNvPr id="0" name=""/>
        <dsp:cNvSpPr/>
      </dsp:nvSpPr>
      <dsp:spPr>
        <a:xfrm>
          <a:off x="1265817" y="364422"/>
          <a:ext cx="3413760" cy="3413760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- Calidad de datos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- Correlación de resultados.</a:t>
          </a:r>
          <a:endParaRPr lang="es-EC" sz="1200" kern="1200" dirty="0"/>
        </a:p>
      </dsp:txBody>
      <dsp:txXfrm>
        <a:off x="1607600" y="2135920"/>
        <a:ext cx="1259840" cy="934720"/>
      </dsp:txXfrm>
    </dsp:sp>
    <dsp:sp modelId="{0A3A36BE-C095-406C-A7FD-D2E9586E97E7}">
      <dsp:nvSpPr>
        <dsp:cNvPr id="0" name=""/>
        <dsp:cNvSpPr/>
      </dsp:nvSpPr>
      <dsp:spPr>
        <a:xfrm>
          <a:off x="1265817" y="249817"/>
          <a:ext cx="3413760" cy="3413760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- Modificar indicadores.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Crear nuevos indicadores</a:t>
          </a:r>
          <a:endParaRPr lang="es-EC" sz="1200" kern="1200" dirty="0"/>
        </a:p>
      </dsp:txBody>
      <dsp:txXfrm>
        <a:off x="1607600" y="957360"/>
        <a:ext cx="1259840" cy="934720"/>
      </dsp:txXfrm>
    </dsp:sp>
    <dsp:sp modelId="{011E4E3D-9027-43BB-B6ED-09F2DD2F0893}">
      <dsp:nvSpPr>
        <dsp:cNvPr id="0" name=""/>
        <dsp:cNvSpPr/>
      </dsp:nvSpPr>
      <dsp:spPr>
        <a:xfrm>
          <a:off x="1169094" y="38489"/>
          <a:ext cx="3836416" cy="383641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721FB-BF32-4F7C-9443-17D001C720F8}">
      <dsp:nvSpPr>
        <dsp:cNvPr id="0" name=""/>
        <dsp:cNvSpPr/>
      </dsp:nvSpPr>
      <dsp:spPr>
        <a:xfrm>
          <a:off x="1169094" y="153094"/>
          <a:ext cx="3836416" cy="383641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48106-C19E-4BB4-A895-F77CFDC3C65C}">
      <dsp:nvSpPr>
        <dsp:cNvPr id="0" name=""/>
        <dsp:cNvSpPr/>
      </dsp:nvSpPr>
      <dsp:spPr>
        <a:xfrm>
          <a:off x="1054489" y="153094"/>
          <a:ext cx="3836416" cy="383641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B0C48A-A778-4D30-B69E-6C6AA95813BF}">
      <dsp:nvSpPr>
        <dsp:cNvPr id="0" name=""/>
        <dsp:cNvSpPr/>
      </dsp:nvSpPr>
      <dsp:spPr>
        <a:xfrm>
          <a:off x="1054489" y="38489"/>
          <a:ext cx="3836416" cy="383641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59F49-368E-476F-BD45-10AF064F1BFC}" type="datetimeFigureOut">
              <a:rPr lang="es-EC" smtClean="0"/>
              <a:t>11/12/2014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AF426-CFA7-4D7C-9C2E-C0EEF220F5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4616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AECC68-DE91-42E0-B95B-3E413E3D4BA8}" type="datetimeFigureOut">
              <a:rPr lang="es-ES" smtClean="0"/>
              <a:t>11/12/2014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239734-9BA2-43B5-A87D-6CB4174B6F3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21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3770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EBB4E-46AA-4000-830B-B0205EB383FC}" type="slidenum">
              <a:rPr lang="es-EC" smtClean="0"/>
              <a:t>19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895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EBB4E-46AA-4000-830B-B0205EB383FC}" type="slidenum">
              <a:rPr lang="es-EC" smtClean="0"/>
              <a:t>22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8959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EBB4E-46AA-4000-830B-B0205EB383FC}" type="slidenum">
              <a:rPr lang="es-EC" smtClean="0"/>
              <a:t>24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895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charset="0"/>
              <a:buChar char="•"/>
            </a:pPr>
            <a:endParaRPr lang="es-ES" sz="11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9734-9BA2-43B5-A87D-6CB4174B6F39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343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ACC9-46C5-4352-A638-AEB7AB81F89D}" type="datetimeFigureOut">
              <a:rPr lang="es-ES" smtClean="0"/>
              <a:t>11/12/2014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B0C8-14E8-4F18-B4F1-5C944793171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64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ACC9-46C5-4352-A638-AEB7AB81F89D}" type="datetimeFigureOut">
              <a:rPr lang="es-ES" smtClean="0"/>
              <a:t>11/12/2014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B0C8-14E8-4F18-B4F1-5C944793171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85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ACC9-46C5-4352-A638-AEB7AB81F89D}" type="datetimeFigureOut">
              <a:rPr lang="es-ES" smtClean="0"/>
              <a:t>11/12/2014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B0C8-14E8-4F18-B4F1-5C944793171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976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ACC9-46C5-4352-A638-AEB7AB81F89D}" type="datetimeFigureOut">
              <a:rPr lang="es-ES" smtClean="0"/>
              <a:t>11/12/2014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B0C8-14E8-4F18-B4F1-5C944793171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305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ACC9-46C5-4352-A638-AEB7AB81F89D}" type="datetimeFigureOut">
              <a:rPr lang="es-ES" smtClean="0"/>
              <a:t>11/12/2014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B0C8-14E8-4F18-B4F1-5C944793171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726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ACC9-46C5-4352-A638-AEB7AB81F89D}" type="datetimeFigureOut">
              <a:rPr lang="es-ES" smtClean="0"/>
              <a:t>11/12/2014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B0C8-14E8-4F18-B4F1-5C944793171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42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ACC9-46C5-4352-A638-AEB7AB81F89D}" type="datetimeFigureOut">
              <a:rPr lang="es-ES" smtClean="0"/>
              <a:t>11/12/2014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B0C8-14E8-4F18-B4F1-5C944793171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514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ACC9-46C5-4352-A638-AEB7AB81F89D}" type="datetimeFigureOut">
              <a:rPr lang="es-ES" smtClean="0"/>
              <a:t>11/12/2014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B0C8-14E8-4F18-B4F1-5C944793171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094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ACC9-46C5-4352-A638-AEB7AB81F89D}" type="datetimeFigureOut">
              <a:rPr lang="es-ES" smtClean="0"/>
              <a:t>11/12/2014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B0C8-14E8-4F18-B4F1-5C944793171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152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ACC9-46C5-4352-A638-AEB7AB81F89D}" type="datetimeFigureOut">
              <a:rPr lang="es-ES" smtClean="0"/>
              <a:t>11/12/2014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B0C8-14E8-4F18-B4F1-5C944793171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281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ACC9-46C5-4352-A638-AEB7AB81F89D}" type="datetimeFigureOut">
              <a:rPr lang="es-ES" smtClean="0"/>
              <a:t>11/12/2014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B0C8-14E8-4F18-B4F1-5C944793171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525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3ACC9-46C5-4352-A638-AEB7AB81F89D}" type="datetimeFigureOut">
              <a:rPr lang="es-ES" smtClean="0"/>
              <a:t>11/12/2014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B0C8-14E8-4F18-B4F1-5C944793171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77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2.jpe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6.png"/><Relationship Id="rId5" Type="http://schemas.openxmlformats.org/officeDocument/2006/relationships/diagramLayout" Target="../diagrams/layout2.xml"/><Relationship Id="rId10" Type="http://schemas.openxmlformats.org/officeDocument/2006/relationships/image" Target="../media/image5.png"/><Relationship Id="rId4" Type="http://schemas.openxmlformats.org/officeDocument/2006/relationships/diagramData" Target="../diagrams/data2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5.png"/><Relationship Id="rId4" Type="http://schemas.openxmlformats.org/officeDocument/2006/relationships/diagramData" Target="../diagrams/data3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5" Type="http://schemas.openxmlformats.org/officeDocument/2006/relationships/image" Target="../media/image8.png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Relationship Id="rId1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0"/>
            <a:ext cx="94043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91580" y="2348880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600" b="1" dirty="0" smtClean="0">
                <a:solidFill>
                  <a:schemeClr val="tx2"/>
                </a:solidFill>
                <a:latin typeface="Baskerville Old Face" pitchFamily="18" charset="0"/>
              </a:rPr>
              <a:t>INDICADORES DE DESEMPEÑO DE LA CONTRATACIÓN PÚBLICA EN EL ECUADOR </a:t>
            </a:r>
          </a:p>
        </p:txBody>
      </p:sp>
    </p:spTree>
    <p:extLst>
      <p:ext uri="{BB962C8B-B14F-4D97-AF65-F5344CB8AC3E}">
        <p14:creationId xmlns:p14="http://schemas.microsoft.com/office/powerpoint/2010/main" val="23712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62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8" y="99989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/>
                </a:solidFill>
              </a:rPr>
              <a:t>INDICADORES IMPLEMENTADOS</a:t>
            </a:r>
            <a:endParaRPr lang="es-EC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011885"/>
              </p:ext>
            </p:extLst>
          </p:nvPr>
        </p:nvGraphicFramePr>
        <p:xfrm>
          <a:off x="179512" y="1484784"/>
          <a:ext cx="475252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Indicador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Porcentaje de Procesos declarados desiertos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Dimensión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Planificación-Gestión</a:t>
                      </a:r>
                      <a:endParaRPr lang="es-EC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Método de Cálculo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(# Procesos desiertos / # Procesos</a:t>
                      </a:r>
                      <a:r>
                        <a:rPr lang="es-EC" sz="1200" baseline="0" dirty="0" smtClean="0"/>
                        <a:t> </a:t>
                      </a:r>
                      <a:r>
                        <a:rPr lang="es-EC" sz="1200" dirty="0" smtClean="0"/>
                        <a:t>publicados)*100%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Periodo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Trimestral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Fuente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SOCE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Meta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&lt;30%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Resultado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24.15%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Estado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Elipse"/>
          <p:cNvSpPr/>
          <p:nvPr/>
        </p:nvSpPr>
        <p:spPr>
          <a:xfrm>
            <a:off x="3635896" y="4365104"/>
            <a:ext cx="216024" cy="216024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DISEÑO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5580112" y="1700808"/>
            <a:ext cx="2598937" cy="2448272"/>
            <a:chOff x="5922370" y="1700808"/>
            <a:chExt cx="2256679" cy="1944216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2370" y="1700808"/>
              <a:ext cx="2256679" cy="194421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3 CuadroTexto"/>
            <p:cNvSpPr txBox="1"/>
            <p:nvPr/>
          </p:nvSpPr>
          <p:spPr>
            <a:xfrm>
              <a:off x="5940152" y="1700808"/>
              <a:ext cx="2160240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C" sz="1100" dirty="0" smtClean="0"/>
                <a:t>Porcentaje de Procesos declarados desiertos</a:t>
              </a:r>
              <a:endParaRPr lang="es-EC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613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62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8" y="99989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INDICADORES IMPLEMENTADOS</a:t>
            </a:r>
            <a:endParaRPr lang="es-EC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522440"/>
              </p:ext>
            </p:extLst>
          </p:nvPr>
        </p:nvGraphicFramePr>
        <p:xfrm>
          <a:off x="179512" y="2000076"/>
          <a:ext cx="475252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Indicador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Porcentaje de Cumplimiento del Plan Anual de Contratación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Dimensión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Planificación-Eficacia</a:t>
                      </a:r>
                      <a:endParaRPr lang="es-EC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Método de Cálculo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($ Adjudicado / Total</a:t>
                      </a:r>
                      <a:r>
                        <a:rPr lang="es-EC" sz="1200" baseline="0" dirty="0" smtClean="0"/>
                        <a:t> Plan anual de Contratación</a:t>
                      </a:r>
                      <a:r>
                        <a:rPr lang="es-EC" sz="1200" dirty="0" smtClean="0"/>
                        <a:t>)*100%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Periodo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Cuatrimestral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Fuente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SOCE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Resultado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33%</a:t>
                      </a:r>
                      <a:endParaRPr lang="es-EC" sz="1200" dirty="0"/>
                    </a:p>
                  </a:txBody>
                  <a:tcPr>
                    <a:solidFill>
                      <a:srgbClr val="E4EDF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Estado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Elipse"/>
          <p:cNvSpPr/>
          <p:nvPr/>
        </p:nvSpPr>
        <p:spPr>
          <a:xfrm>
            <a:off x="3635896" y="4437112"/>
            <a:ext cx="216024" cy="216024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DISEÑO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5429447" y="2060848"/>
            <a:ext cx="2958977" cy="2549273"/>
            <a:chOff x="5429447" y="2060848"/>
            <a:chExt cx="2958977" cy="254927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9447" y="2060848"/>
              <a:ext cx="2958977" cy="2549273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3 CuadroTexto"/>
            <p:cNvSpPr txBox="1"/>
            <p:nvPr/>
          </p:nvSpPr>
          <p:spPr>
            <a:xfrm>
              <a:off x="5580112" y="2113111"/>
              <a:ext cx="266429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C" sz="1400" dirty="0" smtClean="0"/>
                <a:t>% de cumplimiento del PAC</a:t>
              </a:r>
              <a:endParaRPr lang="es-EC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8932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330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8" y="99989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INDICADORES IMPLEMENTADOS</a:t>
            </a:r>
            <a:endParaRPr lang="es-EC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903467"/>
              </p:ext>
            </p:extLst>
          </p:nvPr>
        </p:nvGraphicFramePr>
        <p:xfrm>
          <a:off x="179512" y="1762864"/>
          <a:ext cx="4752528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Indicador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Porcentaje de Procedimientos de Subasta</a:t>
                      </a:r>
                      <a:r>
                        <a:rPr lang="es-EC" sz="1200" baseline="0" dirty="0" smtClean="0"/>
                        <a:t> inversa electrónica realizadas mediante puja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Dimensión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Practicas</a:t>
                      </a:r>
                      <a:r>
                        <a:rPr lang="es-EC" sz="1200" b="1" baseline="0" dirty="0" smtClean="0"/>
                        <a:t> de contratación - gestión</a:t>
                      </a:r>
                      <a:endParaRPr lang="es-EC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Método de Cálculo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(#</a:t>
                      </a:r>
                      <a:r>
                        <a:rPr lang="es-EC" sz="1200" baseline="0" dirty="0" smtClean="0"/>
                        <a:t> de procesos por puja</a:t>
                      </a:r>
                      <a:r>
                        <a:rPr lang="es-EC" sz="1200" dirty="0" smtClean="0"/>
                        <a:t> / Total</a:t>
                      </a:r>
                      <a:r>
                        <a:rPr lang="es-EC" sz="1200" baseline="0" dirty="0" smtClean="0"/>
                        <a:t> procesos subasta inversa</a:t>
                      </a:r>
                      <a:r>
                        <a:rPr lang="es-EC" sz="1200" dirty="0" smtClean="0"/>
                        <a:t>)*100%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Periodo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Trimestral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Fuente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SOCE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Meta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&gt;60%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Resultado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43,15%</a:t>
                      </a:r>
                      <a:endParaRPr lang="es-EC" sz="1200" dirty="0"/>
                    </a:p>
                  </a:txBody>
                  <a:tcPr>
                    <a:solidFill>
                      <a:srgbClr val="E4EDF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Estado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Elipse"/>
          <p:cNvSpPr/>
          <p:nvPr/>
        </p:nvSpPr>
        <p:spPr>
          <a:xfrm>
            <a:off x="3635896" y="47971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DISEÑO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5337728" y="1988840"/>
            <a:ext cx="3050696" cy="2628292"/>
            <a:chOff x="5337728" y="1988840"/>
            <a:chExt cx="3050696" cy="2628292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7728" y="1988840"/>
              <a:ext cx="3050696" cy="262829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3 CuadroTexto"/>
            <p:cNvSpPr txBox="1"/>
            <p:nvPr/>
          </p:nvSpPr>
          <p:spPr>
            <a:xfrm>
              <a:off x="5508104" y="2031231"/>
              <a:ext cx="266429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C" sz="1200" dirty="0" smtClean="0"/>
                <a:t>% de Procedimientos realizados mediante Puja</a:t>
              </a:r>
              <a:endParaRPr lang="es-EC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6190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62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8" y="99989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/>
                </a:solidFill>
              </a:rPr>
              <a:t>INDICADORES IMPLEMENTADOS</a:t>
            </a:r>
            <a:endParaRPr lang="es-EC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418347"/>
              </p:ext>
            </p:extLst>
          </p:nvPr>
        </p:nvGraphicFramePr>
        <p:xfrm>
          <a:off x="179512" y="1484784"/>
          <a:ext cx="475252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Indicador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Porcentaje de Contrataciones Previstas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Dimensión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Practicas</a:t>
                      </a:r>
                      <a:r>
                        <a:rPr lang="es-EC" sz="1200" b="1" baseline="0" dirty="0" smtClean="0"/>
                        <a:t> de contratación - eficacia</a:t>
                      </a:r>
                      <a:endParaRPr lang="es-EC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Método de Cálculo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1- ($</a:t>
                      </a:r>
                      <a:r>
                        <a:rPr lang="es-EC" sz="1200" baseline="0" dirty="0" smtClean="0"/>
                        <a:t> ínfimas</a:t>
                      </a:r>
                      <a:r>
                        <a:rPr lang="es-EC" sz="1200" dirty="0" smtClean="0"/>
                        <a:t>/ Total</a:t>
                      </a:r>
                      <a:r>
                        <a:rPr lang="es-EC" sz="1200" baseline="0" dirty="0" smtClean="0"/>
                        <a:t> adjudicado + $ ínfimas</a:t>
                      </a:r>
                      <a:r>
                        <a:rPr lang="es-EC" sz="1200" dirty="0" smtClean="0"/>
                        <a:t>)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Periodo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Trimestral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Fuente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SOCE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Meta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&gt;90%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Resultado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95.8%</a:t>
                      </a:r>
                      <a:endParaRPr lang="es-EC" sz="1200" dirty="0"/>
                    </a:p>
                  </a:txBody>
                  <a:tcPr>
                    <a:solidFill>
                      <a:srgbClr val="E4EDF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Estado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Elipse"/>
          <p:cNvSpPr/>
          <p:nvPr/>
        </p:nvSpPr>
        <p:spPr>
          <a:xfrm>
            <a:off x="3635896" y="4293096"/>
            <a:ext cx="216024" cy="216024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DISEÑO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5285431" y="1700808"/>
            <a:ext cx="3102993" cy="2673348"/>
            <a:chOff x="5285431" y="1700808"/>
            <a:chExt cx="3102993" cy="2673348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5431" y="1700808"/>
              <a:ext cx="3102993" cy="267334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9 CuadroTexto"/>
            <p:cNvSpPr txBox="1"/>
            <p:nvPr/>
          </p:nvSpPr>
          <p:spPr>
            <a:xfrm>
              <a:off x="5508104" y="1753071"/>
              <a:ext cx="266429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C" sz="1400" dirty="0" smtClean="0"/>
                <a:t>% de contrataciones previstas</a:t>
              </a:r>
            </a:p>
            <a:p>
              <a:pPr algn="ctr"/>
              <a:endParaRPr lang="es-EC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0848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62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8" y="99989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/>
                </a:solidFill>
              </a:rPr>
              <a:t>Indicadores Implementados</a:t>
            </a:r>
            <a:endParaRPr lang="es-EC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770319"/>
              </p:ext>
            </p:extLst>
          </p:nvPr>
        </p:nvGraphicFramePr>
        <p:xfrm>
          <a:off x="179512" y="1484784"/>
          <a:ext cx="475252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Indicador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Porcentaje de Procesos adjudicados a MYPES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Dimensión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1" baseline="0" dirty="0" smtClean="0"/>
                        <a:t>Desarrollo- gestión</a:t>
                      </a:r>
                      <a:endParaRPr lang="es-EC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Método de Cálculo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(#</a:t>
                      </a:r>
                      <a:r>
                        <a:rPr lang="es-EC" sz="1200" baseline="0" dirty="0" smtClean="0"/>
                        <a:t> de procesos adjudicados a MYPES </a:t>
                      </a:r>
                      <a:r>
                        <a:rPr lang="es-EC" sz="1200" dirty="0" smtClean="0"/>
                        <a:t>/ #</a:t>
                      </a:r>
                      <a:r>
                        <a:rPr lang="es-EC" sz="1200" baseline="0" dirty="0" smtClean="0"/>
                        <a:t> total de procesos )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Periodo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Trimestral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Fuente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SOCE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Meta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&gt;40%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Resultado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67,2%</a:t>
                      </a:r>
                      <a:endParaRPr lang="es-EC" sz="1200" dirty="0"/>
                    </a:p>
                  </a:txBody>
                  <a:tcPr>
                    <a:solidFill>
                      <a:srgbClr val="E4EDF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Estado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Elipse"/>
          <p:cNvSpPr/>
          <p:nvPr/>
        </p:nvSpPr>
        <p:spPr>
          <a:xfrm>
            <a:off x="3635896" y="4365524"/>
            <a:ext cx="216024" cy="216024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DISEÑO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5420886" y="1700808"/>
            <a:ext cx="3039546" cy="2618686"/>
            <a:chOff x="5420886" y="1700808"/>
            <a:chExt cx="3039546" cy="2618686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0886" y="1700808"/>
              <a:ext cx="3039546" cy="261868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3 CuadroTexto"/>
            <p:cNvSpPr txBox="1"/>
            <p:nvPr/>
          </p:nvSpPr>
          <p:spPr>
            <a:xfrm>
              <a:off x="5580112" y="1700808"/>
              <a:ext cx="266429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C" sz="1200" dirty="0" smtClean="0"/>
                <a:t>% de Procesos adjudicados a MYPES</a:t>
              </a:r>
            </a:p>
            <a:p>
              <a:endParaRPr lang="es-EC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3932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62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8" y="99989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/>
                </a:solidFill>
              </a:rPr>
              <a:t>Indicadores Implementados</a:t>
            </a:r>
            <a:endParaRPr lang="es-EC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584422"/>
              </p:ext>
            </p:extLst>
          </p:nvPr>
        </p:nvGraphicFramePr>
        <p:xfrm>
          <a:off x="179512" y="1484784"/>
          <a:ext cx="475252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Indicador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Porcentaje de Montos adjudicados en la localidad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Dimensión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1" baseline="0" dirty="0" smtClean="0"/>
                        <a:t>Desarrollo- eficacia</a:t>
                      </a:r>
                      <a:endParaRPr lang="es-EC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Método de Cálculo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($</a:t>
                      </a:r>
                      <a:r>
                        <a:rPr lang="es-EC" sz="1200" baseline="0" dirty="0" smtClean="0"/>
                        <a:t> adjudicado en la localidad </a:t>
                      </a:r>
                      <a:r>
                        <a:rPr lang="es-EC" sz="1200" dirty="0" smtClean="0"/>
                        <a:t>/ </a:t>
                      </a:r>
                      <a:r>
                        <a:rPr lang="es-EC" sz="1200" baseline="0" dirty="0" smtClean="0"/>
                        <a:t>$total adjudicado )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Periodo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Trimestral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Fuente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SOCE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Resultado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63,9%</a:t>
                      </a:r>
                      <a:endParaRPr lang="es-EC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Estado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Elipse"/>
          <p:cNvSpPr/>
          <p:nvPr/>
        </p:nvSpPr>
        <p:spPr>
          <a:xfrm>
            <a:off x="3635896" y="3933056"/>
            <a:ext cx="216024" cy="216024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DISEÑO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5528035" y="1628800"/>
            <a:ext cx="2716373" cy="2340260"/>
            <a:chOff x="5528035" y="1628800"/>
            <a:chExt cx="2716373" cy="234026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8035" y="1628800"/>
              <a:ext cx="2716373" cy="234026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3 CuadroTexto"/>
            <p:cNvSpPr txBox="1"/>
            <p:nvPr/>
          </p:nvSpPr>
          <p:spPr>
            <a:xfrm>
              <a:off x="5724128" y="1628800"/>
              <a:ext cx="2376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C" sz="1200" dirty="0" smtClean="0"/>
                <a:t>% de montos adjudicados en la localidad</a:t>
              </a:r>
              <a:endParaRPr lang="es-EC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0351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62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7" y="999892"/>
            <a:ext cx="427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/>
                </a:solidFill>
              </a:rPr>
              <a:t>Seguimiento y evaluación de Indicadores</a:t>
            </a:r>
            <a:endParaRPr lang="es-EC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12692720"/>
              </p:ext>
            </p:extLst>
          </p:nvPr>
        </p:nvGraphicFramePr>
        <p:xfrm>
          <a:off x="323528" y="1412776"/>
          <a:ext cx="8568952" cy="4665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DISEÑO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5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1A428F5-752B-490F-92E4-9C7FC2727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59C8E07-2EE7-4858-B42D-B2802F606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556BCB9-33D6-4D74-9DBF-5589DC4CE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3326058-A622-4AAF-8FF3-F6DDAD88D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BB0305-C73B-47AD-A3CB-1FCD536F5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BE9CA5-021C-4389-816B-E25DFDA9B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043EB3A-C6F0-445B-96D0-F41070DD5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B2E4EBD-884A-4FEE-B84F-E6FF3B792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784AC8E-4FCD-4846-B0DC-BF6549E6B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9F15342-D264-490E-9CE1-E189C2248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8" grpId="0">
        <p:bldSub>
          <a:bldDgm bld="one"/>
        </p:bldSub>
      </p:bldGraphic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62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7" y="999892"/>
            <a:ext cx="427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/>
                </a:solidFill>
              </a:rPr>
              <a:t>Mejoramiento continuo en Indicadores</a:t>
            </a:r>
            <a:endParaRPr lang="es-EC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37713149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7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EVOLUCIÓN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8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0DA148-CBC0-4944-8D53-FA0C022F5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A40DA148-CBC0-4944-8D53-FA0C022F55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1E4E3D-9027-43BB-B6ED-09F2DD2F0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011E4E3D-9027-43BB-B6ED-09F2DD2F08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8D8E66-C6E4-44FC-9704-FA46272EB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508D8E66-C6E4-44FC-9704-FA46272EBB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5721FB-BF32-4F7C-9443-17D001C72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075721FB-BF32-4F7C-9443-17D001C720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C8A129-AEA4-4BF4-80D1-B70844283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D8C8A129-AEA4-4BF4-80D1-B708442838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848106-C19E-4BB4-A895-F77CFDC3C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F1848106-C19E-4BB4-A895-F77CFDC3C6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3A36BE-C095-406C-A7FD-D2E9586E9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0A3A36BE-C095-406C-A7FD-D2E9586E97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B0C48A-A778-4D30-B69E-6C6AA9581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E9B0C48A-A778-4D30-B69E-6C6AA95813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2" grpId="0">
        <p:bldSub>
          <a:bldDgm bld="one"/>
        </p:bldSub>
      </p:bldGraphic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7" y="1187460"/>
            <a:ext cx="427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/>
                </a:solidFill>
              </a:rPr>
              <a:t>Indicadores Complejos</a:t>
            </a:r>
            <a:endParaRPr lang="es-EC" b="1" dirty="0">
              <a:solidFill>
                <a:schemeClr val="tx2"/>
              </a:solidFill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265952" y="2204864"/>
            <a:ext cx="3009903" cy="933152"/>
            <a:chOff x="2114847" y="1515"/>
            <a:chExt cx="1866304" cy="933152"/>
          </a:xfrm>
        </p:grpSpPr>
        <p:sp>
          <p:nvSpPr>
            <p:cNvPr id="9" name="8 Rectángulo redondeado"/>
            <p:cNvSpPr/>
            <p:nvPr/>
          </p:nvSpPr>
          <p:spPr>
            <a:xfrm>
              <a:off x="2114847" y="1515"/>
              <a:ext cx="1866304" cy="93315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2160400" y="47068"/>
              <a:ext cx="1775198" cy="842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700" kern="1200" dirty="0" smtClean="0"/>
                <a:t>Son una aproximación para medir intangibles</a:t>
              </a:r>
              <a:endParaRPr lang="es-EC" sz="1700" kern="12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265951" y="3394472"/>
            <a:ext cx="3009903" cy="933152"/>
            <a:chOff x="3759238" y="1196235"/>
            <a:chExt cx="1866304" cy="933152"/>
          </a:xfrm>
        </p:grpSpPr>
        <p:sp>
          <p:nvSpPr>
            <p:cNvPr id="12" name="11 Rectángulo redondeado"/>
            <p:cNvSpPr/>
            <p:nvPr/>
          </p:nvSpPr>
          <p:spPr>
            <a:xfrm>
              <a:off x="3759238" y="1196235"/>
              <a:ext cx="1866304" cy="93315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3804791" y="1241788"/>
              <a:ext cx="1775198" cy="842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700" kern="1200" dirty="0" smtClean="0"/>
                <a:t>Se estructuran por dos o más indicadores</a:t>
              </a:r>
              <a:endParaRPr lang="es-EC" sz="1700" kern="1200" dirty="0"/>
            </a:p>
          </p:txBody>
        </p:sp>
      </p:grp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504736"/>
              </p:ext>
            </p:extLst>
          </p:nvPr>
        </p:nvGraphicFramePr>
        <p:xfrm>
          <a:off x="3419872" y="1844824"/>
          <a:ext cx="5472608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958"/>
                <a:gridCol w="3399650"/>
              </a:tblGrid>
              <a:tr h="370840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Indicador</a:t>
                      </a:r>
                      <a:endParaRPr lang="es-EC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Índice de Transparencia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Dimensión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b="1" baseline="0" dirty="0" smtClean="0"/>
                        <a:t>Practicas de contratación - eficacia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Método de Cálculo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Procesos Desiertos: &lt;30% --&gt; 3 puntos</a:t>
                      </a:r>
                    </a:p>
                    <a:p>
                      <a:r>
                        <a:rPr lang="es-EC" sz="1200" dirty="0" smtClean="0"/>
                        <a:t>Entre 30% y 50% --&gt; 2 puntos</a:t>
                      </a:r>
                    </a:p>
                    <a:p>
                      <a:r>
                        <a:rPr lang="es-EC" sz="1200" dirty="0" smtClean="0"/>
                        <a:t>&gt;50% --&gt; 1 puntos</a:t>
                      </a:r>
                    </a:p>
                    <a:p>
                      <a:r>
                        <a:rPr lang="es-EC" sz="1200" dirty="0" smtClean="0"/>
                        <a:t>Promedio participantes: &gt;3 --&gt; 3 puntos</a:t>
                      </a:r>
                    </a:p>
                    <a:p>
                      <a:r>
                        <a:rPr lang="es-EC" sz="1200" dirty="0" smtClean="0"/>
                        <a:t>Entre 2 y 3 --&gt; 2 puntos</a:t>
                      </a:r>
                    </a:p>
                    <a:p>
                      <a:r>
                        <a:rPr lang="es-EC" sz="1200" dirty="0" smtClean="0"/>
                        <a:t>&gt;1 --&gt; 1 puntos</a:t>
                      </a:r>
                    </a:p>
                    <a:p>
                      <a:r>
                        <a:rPr lang="es-EC" sz="1200" dirty="0" smtClean="0"/>
                        <a:t>Subastas Mediante Puja: &gt;60% --&gt; 4 puntos</a:t>
                      </a:r>
                    </a:p>
                    <a:p>
                      <a:r>
                        <a:rPr lang="es-EC" sz="1200" dirty="0" smtClean="0"/>
                        <a:t>&gt;50% --&gt; 3 puntos</a:t>
                      </a:r>
                    </a:p>
                    <a:p>
                      <a:r>
                        <a:rPr lang="es-EC" sz="1200" dirty="0" smtClean="0"/>
                        <a:t>&gt;40% --&gt; 2 puntos</a:t>
                      </a:r>
                    </a:p>
                    <a:p>
                      <a:r>
                        <a:rPr lang="es-EC" sz="1200" dirty="0" smtClean="0"/>
                        <a:t>&gt;30% --&gt; 1 puntos</a:t>
                      </a:r>
                      <a:endParaRPr lang="es-EC" sz="1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Periodo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Trimestral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Fuente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SOCE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Meta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&gt;7</a:t>
                      </a:r>
                      <a:endParaRPr lang="es-EC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Resultado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/>
                        <a:t>8</a:t>
                      </a:r>
                      <a:endParaRPr lang="es-EC" sz="1200" dirty="0"/>
                    </a:p>
                  </a:txBody>
                  <a:tcPr>
                    <a:solidFill>
                      <a:srgbClr val="E4EDF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Estado</a:t>
                      </a:r>
                      <a:endParaRPr lang="es-EC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17 Grupo"/>
          <p:cNvGrpSpPr/>
          <p:nvPr/>
        </p:nvGrpSpPr>
        <p:grpSpPr>
          <a:xfrm>
            <a:off x="4874465" y="1340768"/>
            <a:ext cx="3009903" cy="432048"/>
            <a:chOff x="2114847" y="1515"/>
            <a:chExt cx="1866304" cy="933152"/>
          </a:xfrm>
        </p:grpSpPr>
        <p:sp>
          <p:nvSpPr>
            <p:cNvPr id="19" name="18 Rectángulo redondeado"/>
            <p:cNvSpPr/>
            <p:nvPr/>
          </p:nvSpPr>
          <p:spPr>
            <a:xfrm>
              <a:off x="2114847" y="1515"/>
              <a:ext cx="1866304" cy="93315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19 Rectángulo"/>
            <p:cNvSpPr/>
            <p:nvPr/>
          </p:nvSpPr>
          <p:spPr>
            <a:xfrm>
              <a:off x="2160400" y="47068"/>
              <a:ext cx="1775198" cy="842046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700" kern="1200" dirty="0" smtClean="0"/>
                <a:t>Ejemplo</a:t>
              </a:r>
              <a:endParaRPr lang="es-EC" sz="1700" kern="1200" dirty="0"/>
            </a:p>
          </p:txBody>
        </p:sp>
      </p:grpSp>
      <p:sp>
        <p:nvSpPr>
          <p:cNvPr id="21" name="20 Elipse"/>
          <p:cNvSpPr/>
          <p:nvPr/>
        </p:nvSpPr>
        <p:spPr>
          <a:xfrm>
            <a:off x="7092280" y="6093296"/>
            <a:ext cx="216024" cy="216024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EVOLUCIÓN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52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043608" y="2185380"/>
            <a:ext cx="698477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PROPUESTA</a:t>
            </a:r>
          </a:p>
          <a:p>
            <a:pPr algn="ctr"/>
            <a:r>
              <a:rPr lang="es-ES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MAPEO, INDICADORES DE GESTIÓN</a:t>
            </a:r>
            <a:endParaRPr lang="es-ES" sz="32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258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0"/>
            <a:ext cx="94043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0" y="458669"/>
            <a:ext cx="6228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PROCESO DE CONSTRUCCIÓN DE INDICADORES DE DESEMPEÑO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817277171"/>
              </p:ext>
            </p:extLst>
          </p:nvPr>
        </p:nvGraphicFramePr>
        <p:xfrm>
          <a:off x="539552" y="1268760"/>
          <a:ext cx="806489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494071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87DFAF-4E6F-4A76-8063-645742BC6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D87DFAF-4E6F-4A76-8063-645742BC66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88AC7F-DCEE-4D1D-802F-482B26521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F488AC7F-DCEE-4D1D-802F-482B265213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F71105-2A8C-42C0-8952-C2F6E619F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1AF71105-2A8C-42C0-8952-C2F6E619F4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30A173-25BC-4FE8-BA76-492D9424F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2130A173-25BC-4FE8-BA76-492D9424F8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D4686D-64F0-48DA-8E01-0764077600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C4D4686D-64F0-48DA-8E01-0764077600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FBE8C0-8681-415F-9D18-6D81A9B33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46FBE8C0-8681-415F-9D18-6D81A9B333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A3BDD9-58D1-470B-B778-99FB4D208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E5A3BDD9-58D1-470B-B778-99FB4D2088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E6279E-F0A8-4F84-845B-FEC53F820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C0E6279E-F0A8-4F84-845B-FEC53F820F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5" grpId="0">
        <p:bldSub>
          <a:bldDgm bld="lvl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Imagen 3" descr="plantilla-pp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351" y="-1113"/>
            <a:ext cx="94043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65483" y="315158"/>
            <a:ext cx="3786187" cy="82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s-EC" altLang="es-EC" sz="2400" b="1" dirty="0" smtClean="0">
                <a:solidFill>
                  <a:srgbClr val="17375E"/>
                </a:solidFill>
                <a:cs typeface="Arial" charset="0"/>
              </a:rPr>
              <a:t>Matriz e Indicadores del sistema</a:t>
            </a:r>
            <a:endParaRPr lang="es-EC" altLang="es-EC" sz="2400" b="1" dirty="0">
              <a:solidFill>
                <a:srgbClr val="17375E"/>
              </a:solidFill>
              <a:cs typeface="Arial" charset="0"/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165482" y="1598278"/>
            <a:ext cx="8140901" cy="4351002"/>
            <a:chOff x="165482" y="1598278"/>
            <a:chExt cx="8140901" cy="4351002"/>
          </a:xfrm>
        </p:grpSpPr>
        <p:sp>
          <p:nvSpPr>
            <p:cNvPr id="24" name="23 Rectángulo"/>
            <p:cNvSpPr/>
            <p:nvPr/>
          </p:nvSpPr>
          <p:spPr bwMode="auto">
            <a:xfrm>
              <a:off x="5080400" y="4003586"/>
              <a:ext cx="3209995" cy="106268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0472" tIns="220472" rIns="220472" bIns="220472" spcCol="1270" anchor="ctr"/>
            <a:lstStyle/>
            <a:p>
              <a:r>
                <a:rPr lang="es-EC" sz="1600" dirty="0" smtClean="0">
                  <a:solidFill>
                    <a:schemeClr val="tx1"/>
                  </a:solidFill>
                </a:rPr>
                <a:t>Cumplimiento de los objetivos de desarrollo en función de las prácticas de contratación. </a:t>
              </a:r>
              <a:endParaRPr lang="es-EC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13 Grupo"/>
            <p:cNvGrpSpPr/>
            <p:nvPr/>
          </p:nvGrpSpPr>
          <p:grpSpPr>
            <a:xfrm>
              <a:off x="165482" y="1598278"/>
              <a:ext cx="8140901" cy="4351002"/>
              <a:chOff x="165482" y="1598278"/>
              <a:chExt cx="8140901" cy="4351002"/>
            </a:xfrm>
          </p:grpSpPr>
          <p:grpSp>
            <p:nvGrpSpPr>
              <p:cNvPr id="7" name="6 Grupo"/>
              <p:cNvGrpSpPr>
                <a:grpSpLocks/>
              </p:cNvGrpSpPr>
              <p:nvPr/>
            </p:nvGrpSpPr>
            <p:grpSpPr bwMode="auto">
              <a:xfrm>
                <a:off x="1912008" y="1600201"/>
                <a:ext cx="3117192" cy="534410"/>
                <a:chOff x="1076960" y="2331576"/>
                <a:chExt cx="5019040" cy="1016000"/>
              </a:xfrm>
              <a:solidFill>
                <a:schemeClr val="tx2">
                  <a:lumMod val="75000"/>
                </a:schemeClr>
              </a:solidFill>
            </p:grpSpPr>
            <p:sp>
              <p:nvSpPr>
                <p:cNvPr id="8" name="7 Rectángulo redondeado"/>
                <p:cNvSpPr/>
                <p:nvPr/>
              </p:nvSpPr>
              <p:spPr>
                <a:xfrm>
                  <a:off x="1076960" y="2331576"/>
                  <a:ext cx="5019040" cy="1016000"/>
                </a:xfrm>
                <a:prstGeom prst="roundRect">
                  <a:avLst>
                    <a:gd name="adj" fmla="val 16670"/>
                  </a:avLst>
                </a:pr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9" name="8 Rectángulo"/>
                <p:cNvSpPr/>
                <p:nvPr/>
              </p:nvSpPr>
              <p:spPr>
                <a:xfrm>
                  <a:off x="1417868" y="2440941"/>
                  <a:ext cx="4495656" cy="803275"/>
                </a:xfrm>
                <a:prstGeom prst="rect">
                  <a:avLst/>
                </a:prstGeom>
                <a:grp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220472" tIns="220472" rIns="220472" bIns="220472" spcCol="1270" anchor="ctr"/>
                <a:lstStyle/>
                <a:p>
                  <a:pPr algn="ctr" defTabSz="137795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s-MX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Eficiencia</a:t>
                  </a:r>
                  <a:endParaRPr lang="es-EC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0" name="9 Grupo"/>
              <p:cNvGrpSpPr>
                <a:grpSpLocks/>
              </p:cNvGrpSpPr>
              <p:nvPr/>
            </p:nvGrpSpPr>
            <p:grpSpPr bwMode="auto">
              <a:xfrm>
                <a:off x="5029201" y="1598278"/>
                <a:ext cx="3261194" cy="535743"/>
                <a:chOff x="1076960" y="2331576"/>
                <a:chExt cx="5019040" cy="1016000"/>
              </a:xfrm>
              <a:solidFill>
                <a:schemeClr val="tx2">
                  <a:lumMod val="75000"/>
                </a:schemeClr>
              </a:solidFill>
            </p:grpSpPr>
            <p:sp>
              <p:nvSpPr>
                <p:cNvPr id="11" name="10 Rectángulo redondeado"/>
                <p:cNvSpPr/>
                <p:nvPr/>
              </p:nvSpPr>
              <p:spPr>
                <a:xfrm>
                  <a:off x="1076960" y="2331576"/>
                  <a:ext cx="5019040" cy="1016000"/>
                </a:xfrm>
                <a:prstGeom prst="roundRect">
                  <a:avLst>
                    <a:gd name="adj" fmla="val 16670"/>
                  </a:avLst>
                </a:pr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2" name="11 Rectángulo"/>
                <p:cNvSpPr/>
                <p:nvPr/>
              </p:nvSpPr>
              <p:spPr>
                <a:xfrm>
                  <a:off x="1344947" y="2386795"/>
                  <a:ext cx="4439646" cy="911569"/>
                </a:xfrm>
                <a:prstGeom prst="rect">
                  <a:avLst/>
                </a:prstGeom>
                <a:grp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220472" tIns="220472" rIns="220472" bIns="220472" spcCol="1270" anchor="ctr"/>
                <a:lstStyle/>
                <a:p>
                  <a:pPr algn="ctr" defTabSz="137795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s-MX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Eficacia</a:t>
                  </a:r>
                  <a:endParaRPr lang="es-EC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14 Rectángulo"/>
              <p:cNvSpPr/>
              <p:nvPr/>
            </p:nvSpPr>
            <p:spPr bwMode="auto">
              <a:xfrm>
                <a:off x="165483" y="2178023"/>
                <a:ext cx="1746525" cy="91278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20472" tIns="220472" rIns="220472" bIns="220472" spcCol="1270" anchor="ctr"/>
              <a:lstStyle/>
              <a:p>
                <a:pPr algn="ctr" defTabSz="13779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s-MX" sz="15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Transparencia</a:t>
                </a:r>
                <a:endParaRPr lang="es-MX" sz="15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15 Rectángulo"/>
              <p:cNvSpPr/>
              <p:nvPr/>
            </p:nvSpPr>
            <p:spPr bwMode="auto">
              <a:xfrm>
                <a:off x="165482" y="3998584"/>
                <a:ext cx="1746525" cy="106768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20472" tIns="220472" rIns="220472" bIns="220472" spcCol="1270" anchor="ctr"/>
              <a:lstStyle/>
              <a:p>
                <a:pPr algn="ctr" defTabSz="13779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s-MX" sz="15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Desarrollo</a:t>
                </a:r>
              </a:p>
            </p:txBody>
          </p:sp>
          <p:grpSp>
            <p:nvGrpSpPr>
              <p:cNvPr id="5" name="4 Grupo"/>
              <p:cNvGrpSpPr/>
              <p:nvPr/>
            </p:nvGrpSpPr>
            <p:grpSpPr>
              <a:xfrm>
                <a:off x="165483" y="3090805"/>
                <a:ext cx="8124912" cy="912782"/>
                <a:chOff x="165483" y="3090805"/>
                <a:chExt cx="8124912" cy="912782"/>
              </a:xfrm>
            </p:grpSpPr>
            <p:sp>
              <p:nvSpPr>
                <p:cNvPr id="17" name="16 Rectángulo"/>
                <p:cNvSpPr/>
                <p:nvPr/>
              </p:nvSpPr>
              <p:spPr bwMode="auto">
                <a:xfrm>
                  <a:off x="165483" y="3115519"/>
                  <a:ext cx="1746525" cy="86173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220472" tIns="220472" rIns="220472" bIns="220472" spcCol="1270" anchor="ctr"/>
                <a:lstStyle/>
                <a:p>
                  <a:pPr algn="ctr" defTabSz="137795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s-MX" sz="15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Competencia</a:t>
                  </a:r>
                  <a:endParaRPr lang="es-MX" sz="15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" name="17 Rectángulo"/>
                <p:cNvSpPr/>
                <p:nvPr/>
              </p:nvSpPr>
              <p:spPr bwMode="auto">
                <a:xfrm>
                  <a:off x="1930028" y="3090805"/>
                  <a:ext cx="3117193" cy="912782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220472" tIns="220472" rIns="220472" bIns="220472" spcCol="1270" anchor="ctr"/>
                <a:lstStyle/>
                <a:p>
                  <a:r>
                    <a:rPr lang="es-EC" sz="1600" dirty="0" smtClean="0">
                      <a:solidFill>
                        <a:schemeClr val="tx1"/>
                      </a:solidFill>
                    </a:rPr>
                    <a:t>Amplia participación </a:t>
                  </a:r>
                  <a:r>
                    <a:rPr lang="es-EC" sz="1600" dirty="0">
                      <a:solidFill>
                        <a:schemeClr val="tx1"/>
                      </a:solidFill>
                    </a:rPr>
                    <a:t>en función de las prácticas de contratación</a:t>
                  </a:r>
                </a:p>
              </p:txBody>
            </p:sp>
            <p:sp>
              <p:nvSpPr>
                <p:cNvPr id="19" name="18 Rectángulo"/>
                <p:cNvSpPr/>
                <p:nvPr/>
              </p:nvSpPr>
              <p:spPr bwMode="auto">
                <a:xfrm>
                  <a:off x="5080400" y="3090805"/>
                  <a:ext cx="3209995" cy="912782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220472" tIns="220472" rIns="220472" bIns="220472" spcCol="1270" anchor="ctr"/>
                <a:lstStyle/>
                <a:p>
                  <a:r>
                    <a:rPr lang="es-EC" sz="1600" dirty="0" smtClean="0">
                      <a:solidFill>
                        <a:schemeClr val="tx1"/>
                      </a:solidFill>
                    </a:rPr>
                    <a:t>Distribución </a:t>
                  </a:r>
                  <a:r>
                    <a:rPr lang="es-EC" sz="1600" dirty="0">
                      <a:solidFill>
                        <a:schemeClr val="tx1"/>
                      </a:solidFill>
                    </a:rPr>
                    <a:t>de los recursos en función de las prácticas de contratación</a:t>
                  </a:r>
                </a:p>
              </p:txBody>
            </p:sp>
          </p:grpSp>
          <p:sp>
            <p:nvSpPr>
              <p:cNvPr id="21" name="20 Rectángulo"/>
              <p:cNvSpPr/>
              <p:nvPr/>
            </p:nvSpPr>
            <p:spPr bwMode="auto">
              <a:xfrm>
                <a:off x="1930028" y="2178023"/>
                <a:ext cx="3117193" cy="91278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20472" tIns="220472" rIns="220472" bIns="220472" spcCol="127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C" sz="1600" dirty="0">
                    <a:solidFill>
                      <a:schemeClr val="tx1"/>
                    </a:solidFill>
                  </a:rPr>
                  <a:t>Adecuado uso de los recursos en función de las prácticas de </a:t>
                </a:r>
                <a:r>
                  <a:rPr lang="es-EC" sz="1600" dirty="0" smtClean="0">
                    <a:solidFill>
                      <a:schemeClr val="tx1"/>
                    </a:solidFill>
                  </a:rPr>
                  <a:t>contratación.</a:t>
                </a:r>
                <a:endParaRPr lang="es-EC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21 Rectángulo"/>
              <p:cNvSpPr/>
              <p:nvPr/>
            </p:nvSpPr>
            <p:spPr bwMode="auto">
              <a:xfrm>
                <a:off x="5080400" y="2178023"/>
                <a:ext cx="3209995" cy="91278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20472" tIns="220472" rIns="220472" bIns="220472" spcCol="1270" anchor="ctr"/>
              <a:lstStyle/>
              <a:p>
                <a:r>
                  <a:rPr lang="es-EC" sz="1600" dirty="0" smtClean="0">
                    <a:solidFill>
                      <a:schemeClr val="tx1"/>
                    </a:solidFill>
                  </a:rPr>
                  <a:t>Cumplimiento de objetivos  </a:t>
                </a:r>
                <a:r>
                  <a:rPr lang="es-EC" sz="1600" dirty="0">
                    <a:solidFill>
                      <a:schemeClr val="tx1"/>
                    </a:solidFill>
                  </a:rPr>
                  <a:t>en función de las prácticas de contratación</a:t>
                </a:r>
              </a:p>
            </p:txBody>
          </p:sp>
          <p:sp>
            <p:nvSpPr>
              <p:cNvPr id="23" name="22 Rectángulo"/>
              <p:cNvSpPr/>
              <p:nvPr/>
            </p:nvSpPr>
            <p:spPr bwMode="auto">
              <a:xfrm>
                <a:off x="1930028" y="4003586"/>
                <a:ext cx="3117193" cy="1062683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20472" tIns="220472" rIns="220472" bIns="220472" spcCol="1270" anchor="ctr"/>
              <a:lstStyle/>
              <a:p>
                <a:r>
                  <a:rPr lang="es-EC" sz="1600" dirty="0">
                    <a:solidFill>
                      <a:schemeClr val="tx1"/>
                    </a:solidFill>
                  </a:rPr>
                  <a:t>Adecuado uso de los recursos en función </a:t>
                </a:r>
                <a:r>
                  <a:rPr lang="es-EC" sz="1600" dirty="0" smtClean="0">
                    <a:solidFill>
                      <a:schemeClr val="tx1"/>
                    </a:solidFill>
                  </a:rPr>
                  <a:t>del enfoque de priorización</a:t>
                </a:r>
                <a:endParaRPr lang="es-EC" sz="1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24 Grupo"/>
              <p:cNvGrpSpPr/>
              <p:nvPr/>
            </p:nvGrpSpPr>
            <p:grpSpPr>
              <a:xfrm>
                <a:off x="181471" y="5036498"/>
                <a:ext cx="8124912" cy="912782"/>
                <a:chOff x="165483" y="3090805"/>
                <a:chExt cx="8124912" cy="912782"/>
              </a:xfrm>
            </p:grpSpPr>
            <p:sp>
              <p:nvSpPr>
                <p:cNvPr id="26" name="25 Rectángulo"/>
                <p:cNvSpPr/>
                <p:nvPr/>
              </p:nvSpPr>
              <p:spPr bwMode="auto">
                <a:xfrm>
                  <a:off x="165483" y="3115519"/>
                  <a:ext cx="1746525" cy="86173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220472" tIns="220472" rIns="220472" bIns="220472" spcCol="1270" anchor="ctr"/>
                <a:lstStyle/>
                <a:p>
                  <a:pPr algn="ctr" defTabSz="1377950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s-MX" sz="1500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Sostenibilidad</a:t>
                  </a:r>
                  <a:endParaRPr lang="es-MX" sz="15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" name="26 Rectángulo"/>
                <p:cNvSpPr/>
                <p:nvPr/>
              </p:nvSpPr>
              <p:spPr bwMode="auto">
                <a:xfrm>
                  <a:off x="1930028" y="3090805"/>
                  <a:ext cx="3117193" cy="912782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220472" tIns="220472" rIns="220472" bIns="220472" spcCol="1270" anchor="ctr"/>
                <a:lstStyle/>
                <a:p>
                  <a:r>
                    <a:rPr lang="es-EC" sz="1600" dirty="0">
                      <a:solidFill>
                        <a:schemeClr val="tx1"/>
                      </a:solidFill>
                    </a:rPr>
                    <a:t>Adecuado uso de los recursos en función del enfoque de </a:t>
                  </a:r>
                  <a:r>
                    <a:rPr lang="es-EC" sz="1600" dirty="0" smtClean="0">
                      <a:solidFill>
                        <a:schemeClr val="tx1"/>
                      </a:solidFill>
                    </a:rPr>
                    <a:t>sostenibilidad</a:t>
                  </a:r>
                  <a:endParaRPr lang="es-EC" sz="1600" dirty="0">
                    <a:solidFill>
                      <a:schemeClr val="tx1"/>
                    </a:solidFill>
                  </a:endParaRPr>
                </a:p>
                <a:p>
                  <a:endParaRPr lang="es-EC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27 Rectángulo"/>
                <p:cNvSpPr/>
                <p:nvPr/>
              </p:nvSpPr>
              <p:spPr bwMode="auto">
                <a:xfrm>
                  <a:off x="5080400" y="3090805"/>
                  <a:ext cx="3209995" cy="912782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220472" tIns="220472" rIns="220472" bIns="220472" spcCol="1270" anchor="ctr"/>
                <a:lstStyle/>
                <a:p>
                  <a:r>
                    <a:rPr lang="es-EC" sz="1600" dirty="0">
                      <a:solidFill>
                        <a:schemeClr val="tx1"/>
                      </a:solidFill>
                    </a:rPr>
                    <a:t>Cumplimiento de los objetivos de </a:t>
                  </a:r>
                  <a:r>
                    <a:rPr lang="es-EC" sz="1600" dirty="0" smtClean="0">
                      <a:solidFill>
                        <a:schemeClr val="tx1"/>
                      </a:solidFill>
                    </a:rPr>
                    <a:t>sostenibilidad </a:t>
                  </a:r>
                  <a:r>
                    <a:rPr lang="es-EC" sz="1600" dirty="0">
                      <a:solidFill>
                        <a:schemeClr val="tx1"/>
                      </a:solidFill>
                    </a:rPr>
                    <a:t>en función de las prácticas de contratación. </a:t>
                  </a:r>
                </a:p>
                <a:p>
                  <a:endParaRPr lang="es-EC" sz="16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357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s-ES" smtClean="0">
              <a:ea typeface="+mn-ea"/>
            </a:endParaRPr>
          </a:p>
        </p:txBody>
      </p:sp>
      <p:pic>
        <p:nvPicPr>
          <p:cNvPr id="2051" name="Imagen 3" descr="plantilla-pp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351" y="0"/>
            <a:ext cx="94043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-618697" y="269912"/>
            <a:ext cx="6696075" cy="82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defPPr>
              <a:defRPr lang="en-GB"/>
            </a:defPPr>
            <a:lvl1pPr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endParaRPr lang="es-EC" sz="2000" b="1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34" charset="-128"/>
              <a:cs typeface="Arial" charset="0"/>
            </a:endParaRPr>
          </a:p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s-EC" sz="28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Mapeo de </a:t>
            </a:r>
            <a:r>
              <a:rPr lang="es-EC" sz="28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Sistemas de Contratación</a:t>
            </a:r>
            <a:endParaRPr lang="es-EC" sz="2000" b="1" i="1" dirty="0">
              <a:solidFill>
                <a:srgbClr val="17375E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4" name="3 Conector recto de flecha"/>
          <p:cNvCxnSpPr/>
          <p:nvPr/>
        </p:nvCxnSpPr>
        <p:spPr>
          <a:xfrm flipV="1">
            <a:off x="1767016" y="1791730"/>
            <a:ext cx="0" cy="44607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585784" y="6083645"/>
            <a:ext cx="57664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87179" y="3349365"/>
            <a:ext cx="132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Eficiencia</a:t>
            </a:r>
            <a:endParaRPr lang="es-EC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118919" y="6252520"/>
            <a:ext cx="1198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Eficacia</a:t>
            </a:r>
            <a:endParaRPr lang="es-EC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485902" y="6019115"/>
            <a:ext cx="29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s-EC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408671" y="1804771"/>
            <a:ext cx="29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EC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352270" y="6046574"/>
            <a:ext cx="29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EC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767016" y="3904741"/>
            <a:ext cx="5140411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V="1">
            <a:off x="4510219" y="1989437"/>
            <a:ext cx="0" cy="409420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6531980" y="220482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370718" y="2389487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209456" y="229286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886932" y="220482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209456" y="287500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814578" y="257415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6137102" y="334936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2198878" y="459122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2037616" y="402212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4410738" y="324433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4527319" y="408528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5725670" y="459122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360140" y="232993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3352176" y="278215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2406816" y="287500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6748663" y="564840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31" name="30 Rectángulo"/>
          <p:cNvSpPr/>
          <p:nvPr/>
        </p:nvSpPr>
        <p:spPr>
          <a:xfrm>
            <a:off x="6481560" y="562506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6642822" y="544040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1931775" y="562506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2245554" y="58097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2198878" y="562369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2084292" y="543902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2521402" y="5464427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38" name="37 Rectángulo"/>
          <p:cNvSpPr/>
          <p:nvPr/>
        </p:nvSpPr>
        <p:spPr>
          <a:xfrm>
            <a:off x="2682664" y="571293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39" name="38 Rectángulo"/>
          <p:cNvSpPr/>
          <p:nvPr/>
        </p:nvSpPr>
        <p:spPr>
          <a:xfrm>
            <a:off x="2310713" y="525436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40" name="39 Rectángulo"/>
          <p:cNvSpPr/>
          <p:nvPr/>
        </p:nvSpPr>
        <p:spPr>
          <a:xfrm>
            <a:off x="3464635" y="459122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3415832" y="408528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4088214" y="566213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5156262" y="431937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4849843" y="318803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45" name="44 Rectángulo"/>
          <p:cNvSpPr/>
          <p:nvPr/>
        </p:nvSpPr>
        <p:spPr>
          <a:xfrm>
            <a:off x="4112557" y="360679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3303373" y="334936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5558046" y="244663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48" name="47 Rectángulo"/>
          <p:cNvSpPr/>
          <p:nvPr/>
        </p:nvSpPr>
        <p:spPr>
          <a:xfrm>
            <a:off x="5866962" y="3188038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6048194" y="255509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6337398" y="197690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sp>
        <p:nvSpPr>
          <p:cNvPr id="51" name="50 Rectángulo"/>
          <p:cNvSpPr/>
          <p:nvPr/>
        </p:nvSpPr>
        <p:spPr>
          <a:xfrm>
            <a:off x="6498660" y="334936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◊</a:t>
            </a:r>
          </a:p>
        </p:txBody>
      </p:sp>
      <p:cxnSp>
        <p:nvCxnSpPr>
          <p:cNvPr id="24" name="23 Conector recto de flecha"/>
          <p:cNvCxnSpPr/>
          <p:nvPr/>
        </p:nvCxnSpPr>
        <p:spPr>
          <a:xfrm>
            <a:off x="6531980" y="2574153"/>
            <a:ext cx="13763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8" name="2047 CuadroTexto"/>
          <p:cNvSpPr txBox="1"/>
          <p:nvPr/>
        </p:nvSpPr>
        <p:spPr>
          <a:xfrm>
            <a:off x="7908323" y="2238889"/>
            <a:ext cx="10503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500" dirty="0" smtClean="0"/>
              <a:t>Institución</a:t>
            </a:r>
            <a:endParaRPr lang="es-EC" sz="1500" dirty="0"/>
          </a:p>
        </p:txBody>
      </p:sp>
      <p:cxnSp>
        <p:nvCxnSpPr>
          <p:cNvPr id="54" name="53 Conector recto de flecha"/>
          <p:cNvCxnSpPr/>
          <p:nvPr/>
        </p:nvCxnSpPr>
        <p:spPr>
          <a:xfrm>
            <a:off x="6693242" y="3959481"/>
            <a:ext cx="137634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7908324" y="3946782"/>
            <a:ext cx="10503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500" dirty="0"/>
              <a:t>Estándar de Buenas Prácticas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6890212" y="1752600"/>
            <a:ext cx="310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I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0732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8" grpId="0"/>
      <p:bldP spid="2" grpId="0"/>
      <p:bldP spid="6" grpId="0"/>
      <p:bldP spid="7" grpId="0"/>
      <p:bldP spid="8" grpId="0"/>
      <p:bldP spid="9" grpId="0"/>
      <p:bldP spid="10" grpId="0"/>
      <p:bldP spid="13" grpId="0"/>
      <p:bldP spid="19" grpId="0"/>
      <p:bldP spid="20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2048" grpId="0"/>
      <p:bldP spid="5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-618697" y="269912"/>
            <a:ext cx="6696075" cy="82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defPPr>
              <a:defRPr lang="en-GB"/>
            </a:defPPr>
            <a:lvl1pPr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endParaRPr lang="es-EC" sz="2000" b="1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34" charset="-128"/>
              <a:cs typeface="Arial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s-EC" sz="28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Pasos a ejecutar</a:t>
            </a:r>
            <a:endParaRPr lang="es-EC" sz="2000" b="1" i="1" dirty="0">
              <a:solidFill>
                <a:srgbClr val="17375E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0405639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5814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7520AA-651A-4693-8BDB-F1D7D6536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4F7520AA-651A-4693-8BDB-F1D7D65366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2E7623-20AF-48B1-9149-7F5EF6F4A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252E7623-20AF-48B1-9149-7F5EF6F4AC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7A4A76-BD4E-46B5-BAA9-1A81AC271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5A7A4A76-BD4E-46B5-BAA9-1A81AC271B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477CB2-D5DE-449C-BE15-970C155BD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EA477CB2-D5DE-449C-BE15-970C155BD2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E85849-E510-45B8-9074-8130ED635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9E85849-E510-45B8-9074-8130ED635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AEF97E-8C6F-4094-935A-41D6F2B20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5BAEF97E-8C6F-4094-935A-41D6F2B20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CAF825-1720-433E-A14C-C7B4B657F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65CAF825-1720-433E-A14C-C7B4B657F7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562197-54F3-4AC1-8E5F-B179B61DC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3D562197-54F3-4AC1-8E5F-B179B61DC5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1C705E-05C9-43E4-A53C-A0BFF8E84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571C705E-05C9-43E4-A53C-A0BFF8E84B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4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 descr="plantilla-pp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838200" y="1135555"/>
            <a:ext cx="6819441" cy="445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-618697" y="269912"/>
            <a:ext cx="6696075" cy="82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defPPr>
              <a:defRPr lang="en-GB"/>
            </a:defPPr>
            <a:lvl1pPr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endParaRPr lang="es-EC" sz="2000" b="1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pitchFamily="34" charset="-128"/>
              <a:cs typeface="Arial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s-EC" sz="28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Informe de Resultados</a:t>
            </a:r>
            <a:endParaRPr lang="es-EC" sz="2000" b="1" i="1" dirty="0">
              <a:solidFill>
                <a:srgbClr val="17375E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6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043608" y="2924944"/>
            <a:ext cx="698477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SERCOP, ECUADOR PARA TODOS</a:t>
            </a:r>
            <a:endParaRPr lang="es-ES" sz="32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54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DEFINICIÓN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29120" y="1569566"/>
            <a:ext cx="496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b="1" dirty="0" smtClean="0"/>
              <a:t>Indicador</a:t>
            </a:r>
            <a:r>
              <a:rPr lang="es-EC" dirty="0" smtClean="0"/>
              <a:t>.- Un instrumento para monitorear, predecir y administrar el desempeño necesario para alcanzar una meta. </a:t>
            </a:r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104344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CONCEPTUALIZACIÓN</a:t>
            </a:r>
            <a:endParaRPr lang="es-EC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95536" y="2901712"/>
            <a:ext cx="496855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CARACTERÍSTICAS DE LOS INDICADORES</a:t>
            </a:r>
            <a:endParaRPr lang="es-EC" b="1" dirty="0" smtClean="0">
              <a:solidFill>
                <a:schemeClr val="tx2"/>
              </a:solidFill>
            </a:endParaRPr>
          </a:p>
          <a:p>
            <a:endParaRPr lang="es-EC" sz="16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s-EC" sz="1600" b="1" dirty="0" smtClean="0"/>
              <a:t>Confiabilidad </a:t>
            </a:r>
            <a:r>
              <a:rPr lang="es-EC" sz="1600" dirty="0" smtClean="0"/>
              <a:t> </a:t>
            </a:r>
            <a:r>
              <a:rPr lang="es-EC" sz="1600" dirty="0" smtClean="0">
                <a:sym typeface="Wingdings" pitchFamily="2" charset="2"/>
              </a:rPr>
              <a:t> Fuentes de Información   Madurez del sistema.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C" sz="1600" b="1" dirty="0" smtClean="0">
                <a:sym typeface="Wingdings" pitchFamily="2" charset="2"/>
              </a:rPr>
              <a:t>Utilidad </a:t>
            </a:r>
            <a:r>
              <a:rPr lang="es-EC" sz="1600" dirty="0" smtClean="0">
                <a:sym typeface="Wingdings" pitchFamily="2" charset="2"/>
              </a:rPr>
              <a:t> Toma de decisiones  Disparador de acciones y proyectos.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C" sz="1600" b="1" dirty="0" smtClean="0">
                <a:sym typeface="Wingdings" pitchFamily="2" charset="2"/>
              </a:rPr>
              <a:t>Eficiencia </a:t>
            </a:r>
            <a:r>
              <a:rPr lang="es-EC" sz="1600" dirty="0" smtClean="0">
                <a:sym typeface="Wingdings" pitchFamily="2" charset="2"/>
              </a:rPr>
              <a:t>Consumo de recursos  Automatización de sistemas. (BI)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_tradnl" sz="1600" b="1" dirty="0" smtClean="0"/>
              <a:t>Relevancia</a:t>
            </a:r>
            <a:r>
              <a:rPr lang="es-ES_tradnl" sz="1600" dirty="0" smtClean="0"/>
              <a:t> </a:t>
            </a:r>
            <a:r>
              <a:rPr lang="es-ES_tradnl" sz="1600" dirty="0" smtClean="0">
                <a:sym typeface="Wingdings" pitchFamily="2" charset="2"/>
              </a:rPr>
              <a:t> Rendimiento esperado metas adecuadas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_tradnl" sz="1600" b="1" dirty="0" smtClean="0">
                <a:sym typeface="Wingdings" pitchFamily="2" charset="2"/>
              </a:rPr>
              <a:t>Aceptación</a:t>
            </a:r>
            <a:r>
              <a:rPr lang="es-ES_tradnl" sz="1600" dirty="0" smtClean="0">
                <a:sym typeface="Wingdings" pitchFamily="2" charset="2"/>
              </a:rPr>
              <a:t>  Comprendidos y aceptados</a:t>
            </a:r>
            <a:endParaRPr lang="es-ES_tradnl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068116"/>
            <a:ext cx="3086100" cy="2667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7643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213250" y="1085255"/>
            <a:ext cx="496855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JERARQUIZACIÓN DE INDICADORES:</a:t>
            </a:r>
          </a:p>
          <a:p>
            <a:endParaRPr lang="es-EC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253269572"/>
              </p:ext>
            </p:extLst>
          </p:nvPr>
        </p:nvGraphicFramePr>
        <p:xfrm>
          <a:off x="2820789" y="1838811"/>
          <a:ext cx="3911451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57" y="2884451"/>
            <a:ext cx="2380523" cy="20289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90" y="1700808"/>
            <a:ext cx="2376264" cy="19607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DEFINICIÓN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62" y="4367213"/>
            <a:ext cx="2376264" cy="1876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89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2DF94A-04C4-42B8-BF9C-E025B5B29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012DF94A-04C4-42B8-BF9C-E025B5B29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7DA7C5-F199-4DBB-A55B-8E179BF44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D07DA7C5-F199-4DBB-A55B-8E179BF44E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5EA1C6-B8E0-48F6-A2EE-A51C6D5D6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995EA1C6-B8E0-48F6-A2EE-A51C6D5D66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4" grpId="0" uiExpand="1">
        <p:bldSub>
          <a:bldDgm bld="one"/>
        </p:bldSub>
      </p:bldGraphic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8" y="-29868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8" y="99989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TIPOS DE INDICADORES</a:t>
            </a:r>
            <a:endParaRPr lang="es-EC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75303748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9" name="8 Grupo"/>
          <p:cNvGrpSpPr/>
          <p:nvPr/>
        </p:nvGrpSpPr>
        <p:grpSpPr>
          <a:xfrm>
            <a:off x="609910" y="2387118"/>
            <a:ext cx="2380523" cy="2028996"/>
            <a:chOff x="609910" y="2387118"/>
            <a:chExt cx="2380523" cy="202899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910" y="2387118"/>
              <a:ext cx="2380523" cy="202899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7 CuadroTexto"/>
            <p:cNvSpPr txBox="1"/>
            <p:nvPr/>
          </p:nvSpPr>
          <p:spPr>
            <a:xfrm>
              <a:off x="755576" y="2387118"/>
              <a:ext cx="2232248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C" sz="1100" dirty="0" smtClean="0"/>
                <a:t>Número de Usuarios Certificados</a:t>
              </a:r>
              <a:endParaRPr lang="es-EC" sz="1100" dirty="0"/>
            </a:p>
          </p:txBody>
        </p:sp>
      </p:grpSp>
      <p:grpSp>
        <p:nvGrpSpPr>
          <p:cNvPr id="4" name="3 Grupo"/>
          <p:cNvGrpSpPr/>
          <p:nvPr/>
        </p:nvGrpSpPr>
        <p:grpSpPr>
          <a:xfrm>
            <a:off x="6372200" y="2421225"/>
            <a:ext cx="2376264" cy="1960782"/>
            <a:chOff x="6372200" y="2421225"/>
            <a:chExt cx="2376264" cy="1960782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200" y="2421225"/>
              <a:ext cx="2376264" cy="196078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9 CuadroTexto"/>
            <p:cNvSpPr txBox="1"/>
            <p:nvPr/>
          </p:nvSpPr>
          <p:spPr>
            <a:xfrm>
              <a:off x="6444208" y="2446496"/>
              <a:ext cx="2232248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C" sz="1100" dirty="0" smtClean="0"/>
                <a:t>Porcentaje de Procesos Desiertos</a:t>
              </a:r>
              <a:endParaRPr lang="es-EC" sz="1100" dirty="0"/>
            </a:p>
          </p:txBody>
        </p:sp>
      </p:grpSp>
      <p:sp>
        <p:nvSpPr>
          <p:cNvPr id="11" name="10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DEFINICIÓN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57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26FF7F-E2DE-4949-818D-6061EE21E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1258B7-A9B0-4180-9FC4-C67CC2145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F228CD-4306-48B3-AA5B-C4E3D0FD2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91DA06-FFC5-4C5F-8B66-ECABF7F36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E32EA4-A768-489E-8872-846AB3E3A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35D9EF-825E-48DC-B973-FAC629B08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179AE4-7874-40A0-9705-CECBDDC6B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5F723E-49C2-40D0-A97B-923B225FF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54DC14-EB2D-40DB-844C-E6396AE42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6E27A8-A9C4-4A04-872A-D9D3191E8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A8723A-026C-4235-A565-EEB6ADD2C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7C1E5A-5311-4ECC-8161-BAD006951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DCB106-A4C8-4C7C-8A6D-1DC518CBB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A00CAD-5A7A-4B72-98E8-628172EEED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8E237C-C07D-4281-82CF-4D530A565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2F85C5-0A09-4BD9-B23D-800210762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70ECBA-F9E9-4463-9C61-D443B0A94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7ED3E8-9C5E-4DD5-A387-3C9A929FF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 uiExpand="1">
        <p:bldSub>
          <a:bldDgm bld="one"/>
        </p:bldSub>
      </p:bldGraphic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8" y="99989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METODOLOGÍA PARA DEFINIR INDICADORES</a:t>
            </a:r>
            <a:endParaRPr lang="es-EC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ct val="100000"/>
              </a:spcBef>
            </a:pPr>
            <a:r>
              <a:rPr lang="es-ES_tradnl" sz="1800" b="1" dirty="0" smtClean="0">
                <a:latin typeface="Verdana" pitchFamily="34" charset="0"/>
                <a:ea typeface="ヒラギノ角ゴ Pro W3" pitchFamily="-109" charset="-128"/>
              </a:rPr>
              <a:t>No</a:t>
            </a:r>
            <a:r>
              <a:rPr lang="es-ES_tradnl" sz="1600" dirty="0" smtClean="0">
                <a:latin typeface="Verdana" pitchFamily="34" charset="0"/>
                <a:ea typeface="ヒラギノ角ゴ Pro W3" pitchFamily="-109" charset="-128"/>
              </a:rPr>
              <a:t> existe un único método</a:t>
            </a:r>
          </a:p>
          <a:p>
            <a:pPr>
              <a:lnSpc>
                <a:spcPct val="130000"/>
              </a:lnSpc>
              <a:spcBef>
                <a:spcPct val="100000"/>
              </a:spcBef>
            </a:pPr>
            <a:r>
              <a:rPr lang="es-ES_tradnl" sz="1600" dirty="0" smtClean="0">
                <a:latin typeface="Verdana" pitchFamily="34" charset="0"/>
                <a:ea typeface="ヒラギノ角ゴ Pro W3" pitchFamily="-109" charset="-128"/>
                <a:sym typeface="Wingdings" pitchFamily="2" charset="2"/>
              </a:rPr>
              <a:t>Requiere un buen conocimiento de lo que se quiere evaluar, conocer el </a:t>
            </a:r>
            <a:r>
              <a:rPr lang="es-ES_tradnl" sz="1800" b="1" i="1" dirty="0" smtClean="0">
                <a:latin typeface="Verdana" pitchFamily="34" charset="0"/>
                <a:ea typeface="ヒラギノ角ゴ Pro W3" pitchFamily="-109" charset="-128"/>
                <a:sym typeface="Wingdings" pitchFamily="2" charset="2"/>
              </a:rPr>
              <a:t>negocio</a:t>
            </a:r>
            <a:r>
              <a:rPr lang="es-ES_tradnl" sz="1600" dirty="0" smtClean="0">
                <a:latin typeface="Verdana" pitchFamily="34" charset="0"/>
                <a:ea typeface="ヒラギノ角ゴ Pro W3" pitchFamily="-109" charset="-128"/>
                <a:sym typeface="Wingdings" pitchFamily="2" charset="2"/>
              </a:rPr>
              <a:t> de la institución</a:t>
            </a:r>
            <a:endParaRPr lang="es-CL" sz="1600" dirty="0" smtClean="0">
              <a:latin typeface="Verdana" pitchFamily="34" charset="0"/>
              <a:ea typeface="ヒラギノ角ゴ Pro W3" pitchFamily="-109" charset="-128"/>
              <a:sym typeface="Wingdings" pitchFamily="2" charset="2"/>
            </a:endParaRPr>
          </a:p>
          <a:p>
            <a:pPr>
              <a:lnSpc>
                <a:spcPct val="130000"/>
              </a:lnSpc>
              <a:spcBef>
                <a:spcPct val="100000"/>
              </a:spcBef>
            </a:pPr>
            <a:r>
              <a:rPr lang="es-CL" sz="1600" dirty="0" smtClean="0">
                <a:latin typeface="Verdana" pitchFamily="34" charset="0"/>
                <a:ea typeface="ヒラギノ角ゴ Pro W3" pitchFamily="-109" charset="-128"/>
                <a:sym typeface="Wingdings" pitchFamily="2" charset="2"/>
              </a:rPr>
              <a:t>Requiere aplicar sentido común y sensatez para que reflejen la gestión relevante del </a:t>
            </a:r>
            <a:r>
              <a:rPr lang="es-CL" sz="1600" i="1" dirty="0" smtClean="0">
                <a:latin typeface="Verdana" pitchFamily="34" charset="0"/>
                <a:ea typeface="ヒラギノ角ゴ Pro W3" pitchFamily="-109" charset="-128"/>
                <a:sym typeface="Wingdings" pitchFamily="2" charset="2"/>
              </a:rPr>
              <a:t>negocio</a:t>
            </a:r>
          </a:p>
          <a:p>
            <a:pPr>
              <a:lnSpc>
                <a:spcPct val="130000"/>
              </a:lnSpc>
              <a:spcBef>
                <a:spcPct val="100000"/>
              </a:spcBef>
            </a:pPr>
            <a:r>
              <a:rPr lang="es-CL" sz="1600" dirty="0" smtClean="0">
                <a:latin typeface="Verdana" pitchFamily="34" charset="0"/>
                <a:ea typeface="ヒラギノ角ゴ Pro W3" pitchFamily="-109" charset="-128"/>
                <a:sym typeface="Wingdings" pitchFamily="2" charset="2"/>
              </a:rPr>
              <a:t>Debe ser un </a:t>
            </a:r>
            <a:r>
              <a:rPr lang="es-CL" sz="1800" b="1" dirty="0" smtClean="0">
                <a:latin typeface="Verdana" pitchFamily="34" charset="0"/>
                <a:ea typeface="ヒラギノ角ゴ Pro W3" pitchFamily="-109" charset="-128"/>
                <a:sym typeface="Wingdings" pitchFamily="2" charset="2"/>
              </a:rPr>
              <a:t>set básico</a:t>
            </a:r>
            <a:r>
              <a:rPr lang="es-CL" sz="1600" dirty="0" smtClean="0">
                <a:latin typeface="Verdana" pitchFamily="34" charset="0"/>
                <a:ea typeface="ヒラギノ角ゴ Pro W3" pitchFamily="-109" charset="-128"/>
                <a:sym typeface="Wingdings" pitchFamily="2" charset="2"/>
              </a:rPr>
              <a:t> enfocado en lo realmente relevante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898" y="1484784"/>
            <a:ext cx="2540542" cy="18448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279" y="3717032"/>
            <a:ext cx="2518161" cy="18592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DEFINICIÓN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7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build="p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8" y="99989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SELECCIÓN DE INDICADORES</a:t>
            </a:r>
            <a:endParaRPr lang="es-EC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722863141"/>
              </p:ext>
            </p:extLst>
          </p:nvPr>
        </p:nvGraphicFramePr>
        <p:xfrm>
          <a:off x="395536" y="1484784"/>
          <a:ext cx="5328592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23528" y="371703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VALIDACIÓN DE INDICADORES</a:t>
            </a:r>
            <a:endParaRPr lang="es-EC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389545985"/>
              </p:ext>
            </p:extLst>
          </p:nvPr>
        </p:nvGraphicFramePr>
        <p:xfrm>
          <a:off x="318795" y="4086364"/>
          <a:ext cx="4037181" cy="2510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63688" y="414908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C" sz="1200" dirty="0" smtClean="0"/>
              <a:t>Nombre  </a:t>
            </a:r>
            <a:r>
              <a:rPr lang="es-EC" sz="1200" dirty="0" smtClean="0">
                <a:sym typeface="Wingdings" pitchFamily="2" charset="2"/>
              </a:rPr>
              <a:t> Descripción</a:t>
            </a:r>
          </a:p>
          <a:p>
            <a:pPr marL="285750" indent="-285750">
              <a:buFont typeface="Arial" charset="0"/>
              <a:buChar char="•"/>
            </a:pPr>
            <a:r>
              <a:rPr lang="es-EC" sz="1200" dirty="0" smtClean="0">
                <a:sym typeface="Wingdings" pitchFamily="2" charset="2"/>
              </a:rPr>
              <a:t>Fuente   Línea Base </a:t>
            </a:r>
          </a:p>
          <a:p>
            <a:pPr marL="285750" indent="-285750">
              <a:buFont typeface="Arial" charset="0"/>
              <a:buChar char="•"/>
            </a:pPr>
            <a:r>
              <a:rPr lang="es-EC" sz="1200" dirty="0" smtClean="0">
                <a:sym typeface="Wingdings" pitchFamily="2" charset="2"/>
              </a:rPr>
              <a:t>Método de cálculo  Unidad de Medida</a:t>
            </a:r>
            <a:endParaRPr lang="es-EC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843808" y="4941168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C" sz="1200" dirty="0" smtClean="0"/>
              <a:t>Continuo  </a:t>
            </a:r>
            <a:r>
              <a:rPr lang="es-EC" sz="1200" dirty="0" smtClean="0">
                <a:sym typeface="Wingdings" pitchFamily="2" charset="2"/>
              </a:rPr>
              <a:t>o  Acumulado</a:t>
            </a:r>
          </a:p>
          <a:p>
            <a:pPr marL="285750" indent="-285750">
              <a:buFont typeface="Arial" charset="0"/>
              <a:buChar char="•"/>
            </a:pPr>
            <a:r>
              <a:rPr lang="es-EC" sz="1200" dirty="0" smtClean="0">
                <a:sym typeface="Wingdings" pitchFamily="2" charset="2"/>
              </a:rPr>
              <a:t>Período de Actualización (mensual, trimestral,  etc.)</a:t>
            </a:r>
          </a:p>
          <a:p>
            <a:pPr marL="285750" indent="-285750">
              <a:buFont typeface="Arial" charset="0"/>
              <a:buChar char="•"/>
            </a:pPr>
            <a:r>
              <a:rPr lang="es-EC" sz="1200" dirty="0" smtClean="0">
                <a:sym typeface="Wingdings" pitchFamily="2" charset="2"/>
              </a:rPr>
              <a:t>Metas  Umbrales   Rangos de tolerancia</a:t>
            </a:r>
            <a:endParaRPr lang="es-EC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23928" y="5805264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C" sz="1200" dirty="0" smtClean="0"/>
              <a:t>Transparencia</a:t>
            </a:r>
          </a:p>
          <a:p>
            <a:pPr marL="285750" indent="-285750">
              <a:buFont typeface="Arial" charset="0"/>
              <a:buChar char="•"/>
            </a:pPr>
            <a:r>
              <a:rPr lang="es-EC" sz="1200" dirty="0" smtClean="0"/>
              <a:t>Efectividad</a:t>
            </a:r>
          </a:p>
          <a:p>
            <a:pPr marL="285750" indent="-285750">
              <a:buFont typeface="Arial" charset="0"/>
              <a:buChar char="•"/>
            </a:pPr>
            <a:r>
              <a:rPr lang="es-EC" sz="1200" dirty="0" smtClean="0"/>
              <a:t>Participación</a:t>
            </a:r>
          </a:p>
          <a:p>
            <a:pPr marL="285750" indent="-285750">
              <a:buFont typeface="Arial" charset="0"/>
              <a:buChar char="•"/>
            </a:pPr>
            <a:r>
              <a:rPr lang="es-EC" sz="1200" dirty="0" smtClean="0"/>
              <a:t>Identificación</a:t>
            </a:r>
          </a:p>
          <a:p>
            <a:pPr marL="285750" indent="-285750">
              <a:buFont typeface="Arial" charset="0"/>
              <a:buChar char="•"/>
            </a:pPr>
            <a:endParaRPr lang="es-EC" sz="1200" dirty="0"/>
          </a:p>
        </p:txBody>
      </p:sp>
      <p:grpSp>
        <p:nvGrpSpPr>
          <p:cNvPr id="10" name="9 Grupo"/>
          <p:cNvGrpSpPr/>
          <p:nvPr/>
        </p:nvGrpSpPr>
        <p:grpSpPr>
          <a:xfrm>
            <a:off x="5991898" y="1484784"/>
            <a:ext cx="2540542" cy="1844824"/>
            <a:chOff x="5991898" y="1484784"/>
            <a:chExt cx="2540542" cy="184482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1898" y="1484784"/>
              <a:ext cx="2540542" cy="184482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8 CuadroTexto"/>
            <p:cNvSpPr txBox="1"/>
            <p:nvPr/>
          </p:nvSpPr>
          <p:spPr>
            <a:xfrm>
              <a:off x="6084168" y="1484784"/>
              <a:ext cx="2304256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C" sz="1100" dirty="0" smtClean="0"/>
                <a:t>Número de Proveedores registrados</a:t>
              </a:r>
              <a:endParaRPr lang="es-EC" sz="1100" dirty="0"/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6014279" y="3717032"/>
            <a:ext cx="2518161" cy="1859285"/>
            <a:chOff x="6014279" y="3717032"/>
            <a:chExt cx="2518161" cy="1859285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279" y="3717032"/>
              <a:ext cx="2518161" cy="18592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13 CuadroTexto"/>
            <p:cNvSpPr txBox="1"/>
            <p:nvPr/>
          </p:nvSpPr>
          <p:spPr>
            <a:xfrm>
              <a:off x="6156176" y="3717032"/>
              <a:ext cx="2304256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C" sz="1100" dirty="0" smtClean="0"/>
                <a:t>Número de Proveedores Habilitados</a:t>
              </a:r>
              <a:endParaRPr lang="es-EC" sz="1100" dirty="0"/>
            </a:p>
          </p:txBody>
        </p:sp>
      </p:grpSp>
      <p:pic>
        <p:nvPicPr>
          <p:cNvPr id="1026" name="Picture 2" descr="http://caminosdelprogreso.org/wp-content/uploads/2013/05/vist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435" y="4941168"/>
            <a:ext cx="543977" cy="59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wpclipart.com/computer/icons/other_icons/error_button_1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315" y="2852936"/>
            <a:ext cx="468125" cy="45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16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DISEÑO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9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B23417-ABF2-4DC6-9220-143FDA2AD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9B23417-ABF2-4DC6-9220-143FDA2AD2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AA7DDB-C56A-45A8-84EA-24B92F76E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64AA7DDB-C56A-45A8-84EA-24B92F76E4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50D860-6F5F-469F-AE02-8B0E09D1A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5C50D860-6F5F-469F-AE02-8B0E09D1A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2F93BE-7AC0-4B36-8A92-065766EAC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462F93BE-7AC0-4B36-8A92-065766EAC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A428F5-752B-490F-92E4-9C7FC2727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21A428F5-752B-490F-92E4-9C7FC2727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9C8E07-2EE7-4858-B42D-B2802F606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859C8E07-2EE7-4858-B42D-B2802F606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56BCB9-33D6-4D74-9DBF-5589DC4CE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4556BCB9-33D6-4D74-9DBF-5589DC4CE5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326058-A622-4AAF-8FF3-F6DDAD88D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23326058-A622-4AAF-8FF3-F6DDAD88D3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BB0305-C73B-47AD-A3CB-1FCD536F5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54BB0305-C73B-47AD-A3CB-1FCD536F5E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BE9CA5-021C-4389-816B-E25DFDA9B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1EBE9CA5-021C-4389-816B-E25DFDA9B3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2E4EBD-884A-4FEE-B84F-E6FF3B792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3B2E4EBD-884A-4FEE-B84F-E6FF3B7924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one"/>
        </p:bldSub>
      </p:bldGraphic>
      <p:bldP spid="8" grpId="0"/>
      <p:bldGraphic spid="2" grpId="0">
        <p:bldSub>
          <a:bldDgm bld="one"/>
        </p:bldSub>
      </p:bldGraphic>
      <p:bldP spid="5" grpId="0"/>
      <p:bldP spid="11" grpId="0"/>
      <p:bldP spid="12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62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256410301"/>
              </p:ext>
            </p:extLst>
          </p:nvPr>
        </p:nvGraphicFramePr>
        <p:xfrm>
          <a:off x="323528" y="1412776"/>
          <a:ext cx="8568952" cy="4665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23528" y="99989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/>
                </a:solidFill>
              </a:rPr>
              <a:t>ESTABLECIMIENTO DE METAS</a:t>
            </a:r>
            <a:endParaRPr lang="es-EC" b="1" dirty="0">
              <a:solidFill>
                <a:schemeClr val="tx2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572000" y="1484784"/>
            <a:ext cx="3672408" cy="1569660"/>
            <a:chOff x="4572000" y="1484784"/>
            <a:chExt cx="3672408" cy="1569660"/>
          </a:xfrm>
        </p:grpSpPr>
        <p:sp>
          <p:nvSpPr>
            <p:cNvPr id="13" name="12 Rectángulo redondeado"/>
            <p:cNvSpPr/>
            <p:nvPr/>
          </p:nvSpPr>
          <p:spPr>
            <a:xfrm>
              <a:off x="4572000" y="1988840"/>
              <a:ext cx="1368152" cy="4320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 smtClean="0"/>
                <a:t>Umbrales</a:t>
              </a:r>
              <a:endParaRPr lang="es-EC" dirty="0"/>
            </a:p>
          </p:txBody>
        </p:sp>
        <p:grpSp>
          <p:nvGrpSpPr>
            <p:cNvPr id="4" name="3 Grupo"/>
            <p:cNvGrpSpPr/>
            <p:nvPr/>
          </p:nvGrpSpPr>
          <p:grpSpPr>
            <a:xfrm>
              <a:off x="6012160" y="1484784"/>
              <a:ext cx="2232248" cy="1569660"/>
              <a:chOff x="6012160" y="1484784"/>
              <a:chExt cx="2232248" cy="1569660"/>
            </a:xfrm>
          </p:grpSpPr>
          <p:sp>
            <p:nvSpPr>
              <p:cNvPr id="15" name="14 Rectángulo redondeado"/>
              <p:cNvSpPr/>
              <p:nvPr/>
            </p:nvSpPr>
            <p:spPr>
              <a:xfrm>
                <a:off x="7596336" y="1484784"/>
                <a:ext cx="648072" cy="144016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16" name="15 Elipse"/>
              <p:cNvSpPr/>
              <p:nvPr/>
            </p:nvSpPr>
            <p:spPr>
              <a:xfrm>
                <a:off x="7740352" y="1556792"/>
                <a:ext cx="342038" cy="36004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21" name="20 Elipse"/>
              <p:cNvSpPr/>
              <p:nvPr/>
            </p:nvSpPr>
            <p:spPr>
              <a:xfrm>
                <a:off x="7740352" y="1988840"/>
                <a:ext cx="342038" cy="36004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22" name="21 Elipse"/>
              <p:cNvSpPr/>
              <p:nvPr/>
            </p:nvSpPr>
            <p:spPr>
              <a:xfrm>
                <a:off x="7740352" y="2420888"/>
                <a:ext cx="342038" cy="36004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156176" y="1484784"/>
                <a:ext cx="144016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C" sz="1200" b="1" dirty="0"/>
                  <a:t>≥</a:t>
                </a:r>
                <a:r>
                  <a:rPr lang="es-EC" sz="1200" b="1" dirty="0" smtClean="0"/>
                  <a:t>100%</a:t>
                </a:r>
              </a:p>
              <a:p>
                <a:pPr algn="ctr"/>
                <a:endParaRPr lang="es-EC" sz="1200" b="1" dirty="0" smtClean="0"/>
              </a:p>
              <a:p>
                <a:pPr algn="ctr"/>
                <a:endParaRPr lang="es-EC" sz="1200" b="1" dirty="0"/>
              </a:p>
              <a:p>
                <a:pPr algn="ctr"/>
                <a:r>
                  <a:rPr lang="es-EC" sz="1200" b="1" dirty="0" smtClean="0"/>
                  <a:t>Entre 85% y 100%</a:t>
                </a:r>
              </a:p>
              <a:p>
                <a:pPr algn="ctr"/>
                <a:endParaRPr lang="es-EC" sz="1200" b="1" dirty="0" smtClean="0"/>
              </a:p>
              <a:p>
                <a:pPr algn="ctr"/>
                <a:endParaRPr lang="es-EC" sz="1200" b="1" dirty="0" smtClean="0"/>
              </a:p>
              <a:p>
                <a:pPr algn="ctr"/>
                <a:r>
                  <a:rPr lang="es-EC" sz="1200" b="1" dirty="0" smtClean="0"/>
                  <a:t>&lt; 85%</a:t>
                </a:r>
                <a:endParaRPr lang="es-EC" sz="1200" b="1" dirty="0"/>
              </a:p>
              <a:p>
                <a:pPr algn="ctr"/>
                <a:endParaRPr lang="es-EC" sz="1200" b="1" dirty="0"/>
              </a:p>
            </p:txBody>
          </p:sp>
          <p:sp>
            <p:nvSpPr>
              <p:cNvPr id="18" name="17 Abrir llave"/>
              <p:cNvSpPr/>
              <p:nvPr/>
            </p:nvSpPr>
            <p:spPr>
              <a:xfrm>
                <a:off x="6012160" y="1484784"/>
                <a:ext cx="432048" cy="144016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</p:grpSp>
      </p:grpSp>
      <p:sp>
        <p:nvSpPr>
          <p:cNvPr id="23" name="22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DISEÑO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467544" y="4811668"/>
            <a:ext cx="4104456" cy="1754326"/>
            <a:chOff x="467544" y="4811668"/>
            <a:chExt cx="4104456" cy="1754326"/>
          </a:xfrm>
        </p:grpSpPr>
        <p:sp>
          <p:nvSpPr>
            <p:cNvPr id="25" name="24 Rectángulo redondeado"/>
            <p:cNvSpPr/>
            <p:nvPr/>
          </p:nvSpPr>
          <p:spPr>
            <a:xfrm>
              <a:off x="467544" y="5229200"/>
              <a:ext cx="1368152" cy="4320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dirty="0" smtClean="0"/>
                <a:t>Banda de Tolerancia</a:t>
              </a:r>
              <a:endParaRPr lang="es-EC" dirty="0"/>
            </a:p>
          </p:txBody>
        </p:sp>
        <p:grpSp>
          <p:nvGrpSpPr>
            <p:cNvPr id="27" name="26 Grupo"/>
            <p:cNvGrpSpPr/>
            <p:nvPr/>
          </p:nvGrpSpPr>
          <p:grpSpPr>
            <a:xfrm>
              <a:off x="2051720" y="4811668"/>
              <a:ext cx="2520280" cy="1754326"/>
              <a:chOff x="6012160" y="1484784"/>
              <a:chExt cx="2520280" cy="1754326"/>
            </a:xfrm>
          </p:grpSpPr>
          <p:sp>
            <p:nvSpPr>
              <p:cNvPr id="28" name="27 Rectángulo redondeado"/>
              <p:cNvSpPr/>
              <p:nvPr/>
            </p:nvSpPr>
            <p:spPr>
              <a:xfrm>
                <a:off x="7884368" y="1484784"/>
                <a:ext cx="648072" cy="144016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29" name="28 Elipse"/>
              <p:cNvSpPr/>
              <p:nvPr/>
            </p:nvSpPr>
            <p:spPr>
              <a:xfrm>
                <a:off x="8028384" y="1556792"/>
                <a:ext cx="342038" cy="36004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30" name="29 Elipse"/>
              <p:cNvSpPr/>
              <p:nvPr/>
            </p:nvSpPr>
            <p:spPr>
              <a:xfrm>
                <a:off x="8028384" y="1988840"/>
                <a:ext cx="342038" cy="36004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31" name="30 Elipse"/>
              <p:cNvSpPr/>
              <p:nvPr/>
            </p:nvSpPr>
            <p:spPr>
              <a:xfrm>
                <a:off x="8028384" y="2420888"/>
                <a:ext cx="342038" cy="36004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32" name="31 CuadroTexto"/>
              <p:cNvSpPr txBox="1"/>
              <p:nvPr/>
            </p:nvSpPr>
            <p:spPr>
              <a:xfrm>
                <a:off x="6156176" y="1484784"/>
                <a:ext cx="144016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C" sz="1200" b="1" dirty="0" smtClean="0"/>
                  <a:t>Desviación ≤10% (+/-)</a:t>
                </a:r>
                <a:endParaRPr lang="es-EC" sz="1200" b="1" dirty="0" smtClean="0"/>
              </a:p>
              <a:p>
                <a:pPr algn="ctr"/>
                <a:endParaRPr lang="es-EC" sz="1200" b="1" dirty="0"/>
              </a:p>
              <a:p>
                <a:pPr algn="ctr"/>
                <a:r>
                  <a:rPr lang="es-EC" sz="1200" b="1" dirty="0" smtClean="0"/>
                  <a:t>Desviación &lt; 15%</a:t>
                </a:r>
                <a:endParaRPr lang="es-EC" sz="1200" b="1" dirty="0" smtClean="0"/>
              </a:p>
              <a:p>
                <a:pPr algn="ctr"/>
                <a:r>
                  <a:rPr lang="es-EC" sz="1200" b="1" dirty="0"/>
                  <a:t>(+/-)</a:t>
                </a:r>
              </a:p>
              <a:p>
                <a:pPr algn="ctr"/>
                <a:endParaRPr lang="es-EC" sz="1200" b="1" dirty="0" smtClean="0"/>
              </a:p>
              <a:p>
                <a:pPr algn="ctr"/>
                <a:r>
                  <a:rPr lang="es-EC" sz="1200" b="1" dirty="0" smtClean="0"/>
                  <a:t>Desviación ≥ </a:t>
                </a:r>
                <a:r>
                  <a:rPr lang="es-EC" sz="1200" b="1" dirty="0"/>
                  <a:t>1</a:t>
                </a:r>
                <a:r>
                  <a:rPr lang="es-EC" sz="1200" b="1" dirty="0" smtClean="0"/>
                  <a:t>5%</a:t>
                </a:r>
              </a:p>
              <a:p>
                <a:pPr algn="ctr"/>
                <a:r>
                  <a:rPr lang="es-EC" sz="1200" b="1" dirty="0"/>
                  <a:t>(+/-)</a:t>
                </a:r>
              </a:p>
              <a:p>
                <a:pPr algn="ctr"/>
                <a:endParaRPr lang="es-EC" sz="1200" b="1" dirty="0"/>
              </a:p>
            </p:txBody>
          </p:sp>
          <p:sp>
            <p:nvSpPr>
              <p:cNvPr id="33" name="32 Abrir llave"/>
              <p:cNvSpPr/>
              <p:nvPr/>
            </p:nvSpPr>
            <p:spPr>
              <a:xfrm>
                <a:off x="6012160" y="1484784"/>
                <a:ext cx="432048" cy="144016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074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A428F5-752B-490F-92E4-9C7FC2727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21A428F5-752B-490F-92E4-9C7FC2727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9C8E07-2EE7-4858-B42D-B2802F606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859C8E07-2EE7-4858-B42D-B2802F606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56BCB9-33D6-4D74-9DBF-5589DC4CE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4556BCB9-33D6-4D74-9DBF-5589DC4CE5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326058-A622-4AAF-8FF3-F6DDAD88D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23326058-A622-4AAF-8FF3-F6DDAD88D3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BB0305-C73B-47AD-A3CB-1FCD536F5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54BB0305-C73B-47AD-A3CB-1FCD536F5E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BE9CA5-021C-4389-816B-E25DFDA9B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1EBE9CA5-021C-4389-816B-E25DFDA9B3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43EB3A-C6F0-445B-96D0-F41070DD5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0043EB3A-C6F0-445B-96D0-F41070DD5C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2E4EBD-884A-4FEE-B84F-E6FF3B792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3B2E4EBD-884A-4FEE-B84F-E6FF3B7924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84AC8E-4FCD-4846-B0DC-BF6549E6B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1784AC8E-4FCD-4846-B0DC-BF6549E6BD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2E6E38-291D-4447-9C59-620535075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0B2E6E38-291D-4447-9C59-6205350752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F15342-D264-490E-9CE1-E189C2248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89F15342-D264-490E-9CE1-E189C2248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A4C0D1-C305-419B-A2A4-DFAFE2C00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34A4C0D1-C305-419B-A2A4-DFAFE2C00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C176F8-9851-49A4-BB38-E401EF9A4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EAC176F8-9851-49A4-BB38-E401EF9A41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E06481-BE8A-4411-8B14-FF7BE112F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B5E06481-BE8A-4411-8B14-FF7BE112F3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52044C-61D1-498E-A7CE-98C5706A6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5E52044C-61D1-498E-A7CE-98C5706A60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C6F6B5-B651-4C90-BA7E-054FB319D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graphicEl>
                                              <a:dgm id="{07C6F6B5-B651-4C90-BA7E-054FB319D0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plantilla-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624"/>
            <a:ext cx="9190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678238254"/>
              </p:ext>
            </p:extLst>
          </p:nvPr>
        </p:nvGraphicFramePr>
        <p:xfrm>
          <a:off x="323528" y="1412776"/>
          <a:ext cx="8568952" cy="4665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23528" y="99989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/>
                </a:solidFill>
              </a:rPr>
              <a:t>Implementación de Indicadores</a:t>
            </a:r>
            <a:endParaRPr lang="es-EC" b="1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9512" y="188640"/>
            <a:ext cx="576064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Baskerville Old Face" pitchFamily="18" charset="0"/>
              </a:rPr>
              <a:t>DISEÑO DE INDICADORES </a:t>
            </a:r>
            <a:endParaRPr lang="es-E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05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A428F5-752B-490F-92E4-9C7FC2727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9C8E07-2EE7-4858-B42D-B2802F606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56BCB9-33D6-4D74-9DBF-5589DC4CE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326058-A622-4AAF-8FF3-F6DDAD88D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BB0305-C73B-47AD-A3CB-1FCD536F5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BE9CA5-021C-4389-816B-E25DFDA9B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43EB3A-C6F0-445B-96D0-F41070DD5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2E4EBD-884A-4FEE-B84F-E6FF3B792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84AC8E-4FCD-4846-B0DC-BF6549E6B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F15342-D264-490E-9CE1-E189C2248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12817</TotalTime>
  <Words>1119</Words>
  <Application>Microsoft Office PowerPoint</Application>
  <PresentationFormat>Presentación en pantalla (4:3)</PresentationFormat>
  <Paragraphs>349</Paragraphs>
  <Slides>24</Slides>
  <Notes>21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isandoval</dc:creator>
  <cp:lastModifiedBy>Sercop</cp:lastModifiedBy>
  <cp:revision>281</cp:revision>
  <cp:lastPrinted>2014-12-08T23:04:40Z</cp:lastPrinted>
  <dcterms:created xsi:type="dcterms:W3CDTF">2011-07-21T21:18:50Z</dcterms:created>
  <dcterms:modified xsi:type="dcterms:W3CDTF">2014-12-11T14:08:12Z</dcterms:modified>
</cp:coreProperties>
</file>